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handoutMasterIdLst>
    <p:handoutMasterId r:id="rId18"/>
  </p:handoutMasterIdLst>
  <p:sldIdLst>
    <p:sldId id="272" r:id="rId2"/>
    <p:sldId id="256" r:id="rId3"/>
    <p:sldId id="257" r:id="rId4"/>
    <p:sldId id="258" r:id="rId5"/>
    <p:sldId id="269" r:id="rId6"/>
    <p:sldId id="259" r:id="rId7"/>
    <p:sldId id="260" r:id="rId8"/>
    <p:sldId id="265" r:id="rId9"/>
    <p:sldId id="266" r:id="rId10"/>
    <p:sldId id="270" r:id="rId11"/>
    <p:sldId id="267" r:id="rId12"/>
    <p:sldId id="263" r:id="rId13"/>
    <p:sldId id="262" r:id="rId14"/>
    <p:sldId id="261" r:id="rId15"/>
    <p:sldId id="268" r:id="rId16"/>
    <p:sldId id="27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6" autoAdjust="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1DB89-C0C1-4920-B2DF-E6224B350A53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40F73-5854-4D19-B8DE-27BDE04D15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70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5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0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84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71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2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7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75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0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2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3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0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7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A74D-651A-48D5-A1F1-492677138279}" type="datetimeFigureOut">
              <a:rPr lang="cs-CZ" smtClean="0"/>
              <a:t>23.05.2017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8AF01-C6BF-4295-A291-53CFD0B7F7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s://www.youtube.com/watch?v=W7s8ETGW0F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zscvrch.c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0228" y="979859"/>
            <a:ext cx="4437413" cy="3829647"/>
          </a:xfrm>
        </p:spPr>
        <p:txBody>
          <a:bodyPr>
            <a:normAutofit/>
          </a:bodyPr>
          <a:lstStyle/>
          <a:p>
            <a:r>
              <a:rPr lang="cs-CZ" dirty="0" err="1"/>
              <a:t>Welcome</a:t>
            </a:r>
            <a:r>
              <a:rPr lang="cs-CZ" dirty="0"/>
              <a:t> to </a:t>
            </a:r>
            <a:br>
              <a:rPr lang="cs-CZ" dirty="0"/>
            </a:b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!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67">
            <a:off x="5772397" y="733374"/>
            <a:ext cx="5201392" cy="52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5100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Holidays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cs-CZ" dirty="0" err="1"/>
              <a:t>Autumn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(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)</a:t>
            </a:r>
          </a:p>
          <a:p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</a:t>
            </a:r>
          </a:p>
          <a:p>
            <a:r>
              <a:rPr lang="cs-CZ" dirty="0" err="1"/>
              <a:t>Spring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(in </a:t>
            </a:r>
            <a:r>
              <a:rPr lang="cs-CZ" dirty="0" err="1"/>
              <a:t>February</a:t>
            </a:r>
            <a:r>
              <a:rPr lang="cs-CZ" dirty="0"/>
              <a:t>/</a:t>
            </a:r>
            <a:r>
              <a:rPr lang="cs-CZ" dirty="0" err="1"/>
              <a:t>March</a:t>
            </a:r>
            <a:r>
              <a:rPr lang="cs-CZ" dirty="0"/>
              <a:t>)</a:t>
            </a:r>
          </a:p>
          <a:p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Holiday</a:t>
            </a:r>
            <a:r>
              <a:rPr lang="cs-CZ" dirty="0"/>
              <a:t> (in </a:t>
            </a:r>
            <a:r>
              <a:rPr lang="cs-CZ" dirty="0" err="1"/>
              <a:t>April</a:t>
            </a:r>
            <a:r>
              <a:rPr lang="cs-CZ" dirty="0"/>
              <a:t>)</a:t>
            </a:r>
          </a:p>
          <a:p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Holidays</a:t>
            </a:r>
            <a:r>
              <a:rPr lang="cs-CZ" dirty="0"/>
              <a:t> (July + August)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4" y="4190998"/>
            <a:ext cx="3219450" cy="2133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17" y="609600"/>
            <a:ext cx="5403273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Awards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/>
          <a:lstStyle/>
          <a:p>
            <a:r>
              <a:rPr lang="cs-CZ" dirty="0" err="1"/>
              <a:t>Excellent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r>
              <a:rPr lang="cs-CZ" dirty="0" err="1"/>
              <a:t>Eco</a:t>
            </a:r>
            <a:r>
              <a:rPr lang="cs-CZ" dirty="0"/>
              <a:t> - </a:t>
            </a:r>
            <a:r>
              <a:rPr lang="cs-CZ" dirty="0" err="1"/>
              <a:t>Schools</a:t>
            </a:r>
            <a:endParaRPr lang="cs-CZ" dirty="0"/>
          </a:p>
          <a:p>
            <a:r>
              <a:rPr lang="cs-CZ" dirty="0" err="1"/>
              <a:t>Educational</a:t>
            </a:r>
            <a:r>
              <a:rPr lang="cs-CZ" dirty="0"/>
              <a:t> centre </a:t>
            </a:r>
            <a:r>
              <a:rPr lang="cs-CZ" dirty="0" err="1"/>
              <a:t>of</a:t>
            </a:r>
            <a:r>
              <a:rPr lang="cs-CZ" dirty="0"/>
              <a:t> Microsoft</a:t>
            </a:r>
          </a:p>
          <a:p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3" y="293856"/>
            <a:ext cx="4097700" cy="10699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7" y="5747752"/>
            <a:ext cx="4959603" cy="9661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112" y="5238560"/>
            <a:ext cx="2997617" cy="14026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19" y="1593297"/>
            <a:ext cx="3891238" cy="29184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372" y="211627"/>
            <a:ext cx="2195943" cy="31705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1" y="3493543"/>
            <a:ext cx="6186596" cy="19809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689">
            <a:off x="6499149" y="4968175"/>
            <a:ext cx="3143457" cy="6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Maths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008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/>
              <a:t>Entrance</a:t>
            </a:r>
            <a:r>
              <a:rPr lang="cs-CZ" dirty="0"/>
              <a:t> </a:t>
            </a:r>
            <a:r>
              <a:rPr lang="cs-CZ" dirty="0" err="1"/>
              <a:t>exams</a:t>
            </a:r>
            <a:endParaRPr lang="cs-CZ" dirty="0"/>
          </a:p>
          <a:p>
            <a:r>
              <a:rPr lang="cs-CZ" dirty="0"/>
              <a:t>6th – 9th </a:t>
            </a:r>
            <a:r>
              <a:rPr lang="cs-CZ" dirty="0" err="1"/>
              <a:t>year</a:t>
            </a:r>
            <a:endParaRPr lang="cs-CZ" dirty="0"/>
          </a:p>
          <a:p>
            <a:r>
              <a:rPr lang="cs-CZ" dirty="0"/>
              <a:t>more </a:t>
            </a:r>
            <a:r>
              <a:rPr lang="cs-CZ" dirty="0" err="1"/>
              <a:t>Maths</a:t>
            </a:r>
            <a:r>
              <a:rPr lang="cs-CZ" dirty="0"/>
              <a:t> </a:t>
            </a:r>
            <a:r>
              <a:rPr lang="cs-CZ" dirty="0" err="1"/>
              <a:t>lessons</a:t>
            </a:r>
            <a:endParaRPr lang="cs-CZ" dirty="0"/>
          </a:p>
          <a:p>
            <a:r>
              <a:rPr lang="cs-CZ" dirty="0"/>
              <a:t>more </a:t>
            </a:r>
            <a:r>
              <a:rPr lang="cs-CZ" dirty="0" err="1"/>
              <a:t>Physics</a:t>
            </a:r>
            <a:r>
              <a:rPr lang="cs-CZ" dirty="0"/>
              <a:t>, </a:t>
            </a:r>
            <a:r>
              <a:rPr lang="cs-CZ" dirty="0" err="1"/>
              <a:t>Chemistry</a:t>
            </a:r>
            <a:r>
              <a:rPr lang="cs-CZ" dirty="0"/>
              <a:t>, Science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speaker</a:t>
            </a:r>
            <a:r>
              <a:rPr lang="cs-CZ" dirty="0"/>
              <a:t> + extra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Maths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These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amazing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/>
              <a:t>competitions</a:t>
            </a:r>
            <a:r>
              <a:rPr lang="cs-CZ" dirty="0"/>
              <a:t> and </a:t>
            </a: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comparing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	 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,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6" y="511175"/>
            <a:ext cx="4543425" cy="2628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96" y="4782614"/>
            <a:ext cx="4180470" cy="16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3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handicaps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open to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handicaps</a:t>
            </a:r>
            <a:r>
              <a:rPr lang="cs-CZ" dirty="0"/>
              <a:t>.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pupils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handicap.</a:t>
            </a:r>
          </a:p>
          <a:p>
            <a:r>
              <a:rPr lang="cs-CZ" dirty="0" err="1"/>
              <a:t>Pupils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wheelchairs</a:t>
            </a:r>
            <a:r>
              <a:rPr lang="cs-CZ" dirty="0"/>
              <a:t>, blind </a:t>
            </a:r>
            <a:r>
              <a:rPr lang="cs-CZ" dirty="0" err="1"/>
              <a:t>kids</a:t>
            </a:r>
            <a:r>
              <a:rPr lang="cs-CZ" dirty="0"/>
              <a:t>,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illnesses</a:t>
            </a:r>
            <a:r>
              <a:rPr lang="cs-CZ" dirty="0"/>
              <a:t> (diabetes,…), Down Syndrom,… </a:t>
            </a:r>
          </a:p>
          <a:p>
            <a:r>
              <a:rPr lang="cs-CZ" dirty="0" err="1"/>
              <a:t>Help</a:t>
            </a:r>
            <a:r>
              <a:rPr lang="cs-CZ" dirty="0"/>
              <a:t>: a lift, a </a:t>
            </a:r>
            <a:r>
              <a:rPr lang="cs-CZ" dirty="0" err="1"/>
              <a:t>classroom</a:t>
            </a:r>
            <a:r>
              <a:rPr lang="cs-CZ" dirty="0"/>
              <a:t> and a </a:t>
            </a:r>
            <a:r>
              <a:rPr lang="cs-CZ" dirty="0" err="1"/>
              <a:t>toilet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doorsill</a:t>
            </a:r>
            <a:r>
              <a:rPr lang="cs-CZ" dirty="0"/>
              <a:t>,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stairs</a:t>
            </a:r>
            <a:r>
              <a:rPr lang="cs-CZ" dirty="0"/>
              <a:t> (</a:t>
            </a:r>
            <a:r>
              <a:rPr lang="cs-CZ" dirty="0" err="1"/>
              <a:t>wheelchair</a:t>
            </a:r>
            <a:r>
              <a:rPr lang="cs-CZ" dirty="0"/>
              <a:t> ramp),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assistent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, </a:t>
            </a:r>
            <a:r>
              <a:rPr lang="cs-CZ" dirty="0" err="1"/>
              <a:t>special</a:t>
            </a:r>
            <a:r>
              <a:rPr lang="cs-CZ" dirty="0"/>
              <a:t> diet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cantine</a:t>
            </a:r>
            <a:r>
              <a:rPr lang="cs-CZ" dirty="0"/>
              <a:t>, a </a:t>
            </a:r>
            <a:r>
              <a:rPr lang="cs-CZ" dirty="0" err="1"/>
              <a:t>possibility</a:t>
            </a:r>
            <a:r>
              <a:rPr lang="cs-CZ" dirty="0"/>
              <a:t> to use a </a:t>
            </a:r>
            <a:r>
              <a:rPr lang="cs-CZ" dirty="0" err="1"/>
              <a:t>computer</a:t>
            </a:r>
            <a:r>
              <a:rPr lang="cs-CZ" dirty="0"/>
              <a:t> in </a:t>
            </a:r>
            <a:r>
              <a:rPr lang="cs-CZ" dirty="0" err="1"/>
              <a:t>lessons</a:t>
            </a:r>
            <a:r>
              <a:rPr lang="cs-CZ" dirty="0"/>
              <a:t>,…</a:t>
            </a:r>
          </a:p>
          <a:p>
            <a:r>
              <a:rPr lang="cs-CZ" dirty="0" err="1"/>
              <a:t>Cooperation</a:t>
            </a:r>
            <a:r>
              <a:rPr lang="cs-CZ" dirty="0"/>
              <a:t>: </a:t>
            </a:r>
            <a:r>
              <a:rPr lang="cs-CZ" dirty="0" err="1"/>
              <a:t>parents</a:t>
            </a:r>
            <a:r>
              <a:rPr lang="cs-CZ" dirty="0"/>
              <a:t>, a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psychologist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a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educator</a:t>
            </a:r>
            <a:r>
              <a:rPr lang="cs-CZ" dirty="0"/>
              <a:t>, a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counsellor</a:t>
            </a:r>
            <a:r>
              <a:rPr lang="cs-CZ" dirty="0"/>
              <a:t>, a </a:t>
            </a:r>
            <a:r>
              <a:rPr lang="cs-CZ" dirty="0" err="1"/>
              <a:t>school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err="1"/>
              <a:t>counseling</a:t>
            </a:r>
            <a:r>
              <a:rPr lang="cs-CZ" dirty="0"/>
              <a:t> centre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37" y="318840"/>
            <a:ext cx="2261017" cy="16115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91" y="3984572"/>
            <a:ext cx="3860510" cy="25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710" y="336759"/>
            <a:ext cx="8596668" cy="1355521"/>
          </a:xfrm>
        </p:spPr>
        <p:txBody>
          <a:bodyPr/>
          <a:lstStyle/>
          <a:p>
            <a:r>
              <a:rPr lang="cs-CZ" dirty="0"/>
              <a:t>Free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0644" y="1039447"/>
            <a:ext cx="10465192" cy="4351338"/>
          </a:xfrm>
        </p:spPr>
        <p:txBody>
          <a:bodyPr numCol="2"/>
          <a:lstStyle/>
          <a:p>
            <a:r>
              <a:rPr lang="cs-CZ" dirty="0"/>
              <a:t>Aerobic</a:t>
            </a:r>
          </a:p>
          <a:p>
            <a:r>
              <a:rPr lang="cs-CZ" dirty="0" err="1"/>
              <a:t>Swimming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  <a:p>
            <a:r>
              <a:rPr lang="cs-CZ" dirty="0" err="1"/>
              <a:t>Floorball</a:t>
            </a:r>
            <a:endParaRPr lang="cs-CZ" dirty="0"/>
          </a:p>
          <a:p>
            <a:r>
              <a:rPr lang="cs-CZ" dirty="0" err="1"/>
              <a:t>Flute</a:t>
            </a:r>
            <a:endParaRPr lang="cs-CZ" dirty="0"/>
          </a:p>
          <a:p>
            <a:r>
              <a:rPr lang="cs-CZ" dirty="0" err="1"/>
              <a:t>Lacrosse</a:t>
            </a:r>
            <a:endParaRPr lang="cs-CZ" dirty="0"/>
          </a:p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  <a:p>
            <a:r>
              <a:rPr lang="cs-CZ" dirty="0" err="1"/>
              <a:t>Chess</a:t>
            </a:r>
            <a:endParaRPr lang="cs-CZ" dirty="0"/>
          </a:p>
          <a:p>
            <a:r>
              <a:rPr lang="cs-CZ" dirty="0" err="1"/>
              <a:t>Pottery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30" y="881222"/>
            <a:ext cx="2712758" cy="20345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11" y="3215116"/>
            <a:ext cx="4836802" cy="32213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0" y="245650"/>
            <a:ext cx="3417780" cy="2670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" y="4310741"/>
            <a:ext cx="4225474" cy="23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choir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Sedmihlásek</a:t>
            </a:r>
          </a:p>
          <a:p>
            <a:endParaRPr lang="cs-CZ" dirty="0"/>
          </a:p>
          <a:p>
            <a:r>
              <a:rPr lang="cs-CZ" dirty="0" err="1"/>
              <a:t>Concerts</a:t>
            </a:r>
            <a:r>
              <a:rPr lang="cs-CZ" dirty="0"/>
              <a:t>, </a:t>
            </a:r>
            <a:r>
              <a:rPr lang="cs-CZ" dirty="0" err="1"/>
              <a:t>performances</a:t>
            </a:r>
            <a:r>
              <a:rPr lang="cs-CZ" dirty="0"/>
              <a:t>, </a:t>
            </a:r>
            <a:r>
              <a:rPr lang="cs-CZ" dirty="0" err="1"/>
              <a:t>competitions</a:t>
            </a:r>
            <a:endParaRPr lang="cs-CZ" dirty="0"/>
          </a:p>
          <a:p>
            <a:r>
              <a:rPr lang="cs-CZ" dirty="0"/>
              <a:t>Long </a:t>
            </a:r>
            <a:r>
              <a:rPr lang="cs-CZ" dirty="0" err="1"/>
              <a:t>history</a:t>
            </a:r>
            <a:endParaRPr lang="cs-CZ" dirty="0"/>
          </a:p>
          <a:p>
            <a:r>
              <a:rPr lang="cs-CZ" dirty="0" err="1"/>
              <a:t>Nowadays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has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.</a:t>
            </a:r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on TV</a:t>
            </a:r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travelled</a:t>
            </a:r>
            <a:r>
              <a:rPr lang="cs-CZ" dirty="0"/>
              <a:t> to many </a:t>
            </a:r>
            <a:r>
              <a:rPr lang="cs-CZ" dirty="0" err="1"/>
              <a:t>countries</a:t>
            </a:r>
            <a:r>
              <a:rPr lang="cs-CZ" dirty="0"/>
              <a:t> (</a:t>
            </a:r>
            <a:r>
              <a:rPr lang="cs-CZ" dirty="0" err="1"/>
              <a:t>Germany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 err="1"/>
              <a:t>Poland</a:t>
            </a:r>
            <a:r>
              <a:rPr lang="cs-CZ" dirty="0"/>
              <a:t>, France, </a:t>
            </a:r>
            <a:r>
              <a:rPr lang="cs-CZ" dirty="0" err="1"/>
              <a:t>Norway</a:t>
            </a:r>
            <a:r>
              <a:rPr lang="cs-CZ" dirty="0"/>
              <a:t>, </a:t>
            </a:r>
            <a:r>
              <a:rPr lang="cs-CZ" dirty="0" err="1"/>
              <a:t>Austria</a:t>
            </a:r>
            <a:r>
              <a:rPr lang="cs-CZ" dirty="0"/>
              <a:t>, Italy, </a:t>
            </a:r>
            <a:r>
              <a:rPr lang="cs-CZ" dirty="0" err="1"/>
              <a:t>Russia</a:t>
            </a:r>
            <a:r>
              <a:rPr lang="cs-CZ" dirty="0"/>
              <a:t>, </a:t>
            </a:r>
            <a:r>
              <a:rPr lang="cs-CZ" dirty="0" err="1"/>
              <a:t>Latvia</a:t>
            </a:r>
            <a:r>
              <a:rPr lang="cs-CZ" dirty="0"/>
              <a:t>,…)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https://www.youtube.com/watch?v=W7s8ETGW0F4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75" y="766763"/>
            <a:ext cx="7677150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93" y="2930092"/>
            <a:ext cx="3727723" cy="27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4416"/>
            <a:ext cx="8596668" cy="4880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sz="1600" i="1" dirty="0" err="1">
                <a:solidFill>
                  <a:schemeClr val="tx1"/>
                </a:solidFill>
              </a:rPr>
              <a:t>Presentation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created</a:t>
            </a:r>
            <a:r>
              <a:rPr lang="cs-CZ" sz="1600" i="1" dirty="0">
                <a:solidFill>
                  <a:schemeClr val="tx1"/>
                </a:solidFill>
              </a:rPr>
              <a:t> by Mgr. Veronika Rabiňáková 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0" y="562715"/>
            <a:ext cx="5417015" cy="39499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17" y="1970519"/>
            <a:ext cx="3557500" cy="40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8150" y="344384"/>
            <a:ext cx="9227127" cy="2018805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Základní škola a Mateřská škola Červený vrch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9717" y="5913910"/>
            <a:ext cx="9144000" cy="816429"/>
          </a:xfrm>
        </p:spPr>
        <p:txBody>
          <a:bodyPr/>
          <a:lstStyle/>
          <a:p>
            <a:pPr algn="ctr"/>
            <a:r>
              <a:rPr lang="cs-CZ" dirty="0">
                <a:hlinkClick r:id="rId2"/>
              </a:rPr>
              <a:t>http://www.zscvrch.cz/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8" y="2956956"/>
            <a:ext cx="9292566" cy="25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5232"/>
            <a:ext cx="10515600" cy="5382768"/>
          </a:xfrm>
        </p:spPr>
        <p:txBody>
          <a:bodyPr>
            <a:normAutofit/>
          </a:bodyPr>
          <a:lstStyle/>
          <a:p>
            <a:r>
              <a:rPr lang="cs-CZ" dirty="0"/>
              <a:t>ZŠ a MŠ Červený vrch (=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+ </a:t>
            </a:r>
            <a:r>
              <a:rPr lang="cs-CZ" dirty="0" err="1"/>
              <a:t>nursery</a:t>
            </a:r>
            <a:r>
              <a:rPr lang="cs-CZ" dirty="0"/>
              <a:t>)</a:t>
            </a:r>
          </a:p>
          <a:p>
            <a:r>
              <a:rPr lang="cs-CZ" dirty="0"/>
              <a:t>Prague 6, Červený vrch (</a:t>
            </a:r>
            <a:r>
              <a:rPr lang="cs-CZ" dirty="0" err="1"/>
              <a:t>near</a:t>
            </a:r>
            <a:r>
              <a:rPr lang="cs-CZ" dirty="0"/>
              <a:t> metro station Nádraží Veleslavín)</a:t>
            </a:r>
          </a:p>
          <a:p>
            <a:r>
              <a:rPr lang="cs-CZ" dirty="0"/>
              <a:t>52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pupils</a:t>
            </a:r>
            <a:r>
              <a:rPr lang="cs-CZ" dirty="0"/>
              <a:t>: 763 </a:t>
            </a:r>
          </a:p>
          <a:p>
            <a:r>
              <a:rPr lang="cs-CZ" dirty="0"/>
              <a:t>Age: 6 – 11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(1st grade) </a:t>
            </a:r>
          </a:p>
          <a:p>
            <a:pPr marL="0" indent="0">
              <a:buNone/>
            </a:pPr>
            <a:r>
              <a:rPr lang="cs-CZ" dirty="0"/>
              <a:t> 	+ 11 – 15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(2nd grade)</a:t>
            </a:r>
          </a:p>
          <a:p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: 31</a:t>
            </a:r>
          </a:p>
          <a:p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: 52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speaker</a:t>
            </a:r>
            <a:r>
              <a:rPr lang="cs-CZ" dirty="0"/>
              <a:t>)</a:t>
            </a:r>
          </a:p>
          <a:p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classrooms</a:t>
            </a:r>
            <a:r>
              <a:rPr lang="cs-CZ" dirty="0"/>
              <a:t>: 38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95" y="2825337"/>
            <a:ext cx="4911305" cy="3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Subjects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240" y="1825625"/>
            <a:ext cx="10515600" cy="4351338"/>
          </a:xfrm>
        </p:spPr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…</a:t>
            </a:r>
          </a:p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are…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….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boring</a:t>
            </a:r>
            <a:r>
              <a:rPr lang="cs-CZ" dirty="0"/>
              <a:t> x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…</a:t>
            </a:r>
          </a:p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 are…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92" y="1678813"/>
            <a:ext cx="5569527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9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96291"/>
            <a:ext cx="4666562" cy="50232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000" dirty="0" err="1"/>
              <a:t>School</a:t>
            </a:r>
            <a:r>
              <a:rPr lang="cs-CZ" sz="2000" dirty="0"/>
              <a:t> </a:t>
            </a:r>
            <a:r>
              <a:rPr lang="cs-CZ" sz="2000" dirty="0" err="1"/>
              <a:t>starts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8 </a:t>
            </a:r>
            <a:r>
              <a:rPr lang="cs-CZ" sz="2000" dirty="0" err="1"/>
              <a:t>a.m</a:t>
            </a:r>
            <a:r>
              <a:rPr lang="cs-CZ" sz="2000" dirty="0"/>
              <a:t>. and </a:t>
            </a:r>
            <a:r>
              <a:rPr lang="cs-CZ" sz="2000" dirty="0" err="1"/>
              <a:t>finishes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times</a:t>
            </a:r>
            <a:r>
              <a:rPr lang="cs-CZ" sz="2000" dirty="0"/>
              <a:t> (</a:t>
            </a:r>
            <a:r>
              <a:rPr lang="cs-CZ" sz="2000" dirty="0" err="1"/>
              <a:t>around</a:t>
            </a:r>
            <a:r>
              <a:rPr lang="cs-CZ" sz="2000" dirty="0"/>
              <a:t> 1 </a:t>
            </a:r>
            <a:r>
              <a:rPr lang="cs-CZ" sz="2000" dirty="0" err="1"/>
              <a:t>or</a:t>
            </a:r>
            <a:r>
              <a:rPr lang="cs-CZ" sz="2000" dirty="0"/>
              <a:t> 2 </a:t>
            </a:r>
            <a:r>
              <a:rPr lang="cs-CZ" sz="2000" dirty="0" err="1"/>
              <a:t>p.m</a:t>
            </a:r>
            <a:r>
              <a:rPr lang="cs-CZ" sz="2000" dirty="0"/>
              <a:t>.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afternoon</a:t>
            </a:r>
            <a:r>
              <a:rPr lang="cs-CZ" sz="2000" dirty="0"/>
              <a:t> </a:t>
            </a:r>
            <a:r>
              <a:rPr lang="cs-CZ" sz="2000" dirty="0" err="1"/>
              <a:t>lessons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Each</a:t>
            </a:r>
            <a:r>
              <a:rPr lang="cs-CZ" sz="2000" dirty="0"/>
              <a:t> </a:t>
            </a:r>
            <a:r>
              <a:rPr lang="cs-CZ" sz="2000" dirty="0" err="1"/>
              <a:t>lesson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45 min long and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started</a:t>
            </a:r>
            <a:r>
              <a:rPr lang="cs-CZ" sz="2000" dirty="0"/>
              <a:t> and </a:t>
            </a:r>
            <a:r>
              <a:rPr lang="cs-CZ" sz="2000" dirty="0" err="1"/>
              <a:t>finished</a:t>
            </a:r>
            <a:r>
              <a:rPr lang="cs-CZ" sz="2000" dirty="0"/>
              <a:t> by </a:t>
            </a:r>
            <a:r>
              <a:rPr lang="cs-CZ" sz="2000" dirty="0" err="1"/>
              <a:t>ringing</a:t>
            </a:r>
            <a:r>
              <a:rPr lang="cs-CZ" sz="2000" dirty="0"/>
              <a:t> a bell.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And </a:t>
            </a:r>
            <a:r>
              <a:rPr lang="cs-CZ" sz="2000" dirty="0" err="1"/>
              <a:t>then</a:t>
            </a:r>
            <a:r>
              <a:rPr lang="cs-CZ" sz="2000" dirty="0"/>
              <a:t>,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10 min long </a:t>
            </a:r>
            <a:r>
              <a:rPr lang="cs-CZ" sz="2000" dirty="0" err="1"/>
              <a:t>breaks</a:t>
            </a:r>
            <a:r>
              <a:rPr lang="cs-CZ" sz="2000" dirty="0"/>
              <a:t> and </a:t>
            </a:r>
            <a:r>
              <a:rPr lang="cs-CZ" sz="2000" dirty="0" err="1"/>
              <a:t>one</a:t>
            </a:r>
            <a:r>
              <a:rPr lang="cs-CZ" sz="2000" dirty="0"/>
              <a:t> 20 min long </a:t>
            </a:r>
            <a:r>
              <a:rPr lang="cs-CZ" sz="2000" dirty="0" err="1"/>
              <a:t>break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day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possibility</a:t>
            </a:r>
            <a:r>
              <a:rPr lang="cs-CZ" sz="2000" dirty="0"/>
              <a:t> to </a:t>
            </a:r>
            <a:r>
              <a:rPr lang="cs-CZ" sz="2000" dirty="0" err="1"/>
              <a:t>have</a:t>
            </a:r>
            <a:r>
              <a:rPr lang="cs-CZ" sz="2000" dirty="0"/>
              <a:t> lunch in </a:t>
            </a:r>
            <a:r>
              <a:rPr lang="cs-CZ" sz="2000" dirty="0" err="1"/>
              <a:t>our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</a:t>
            </a:r>
            <a:r>
              <a:rPr lang="cs-CZ" sz="2000" dirty="0" err="1"/>
              <a:t>cantine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01" y="1496291"/>
            <a:ext cx="52863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2" y="365126"/>
            <a:ext cx="10671048" cy="842244"/>
          </a:xfrm>
        </p:spPr>
        <p:txBody>
          <a:bodyPr/>
          <a:lstStyle/>
          <a:p>
            <a:r>
              <a:rPr lang="cs-CZ" dirty="0" err="1"/>
              <a:t>Competitions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752" y="1342307"/>
            <a:ext cx="10683240" cy="520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clever</a:t>
            </a:r>
            <a:r>
              <a:rPr lang="cs-CZ" dirty="0"/>
              <a:t>, </a:t>
            </a:r>
            <a:r>
              <a:rPr lang="cs-CZ" dirty="0" err="1"/>
              <a:t>intelligent</a:t>
            </a:r>
            <a:r>
              <a:rPr lang="cs-CZ" dirty="0"/>
              <a:t> and </a:t>
            </a:r>
          </a:p>
          <a:p>
            <a:pPr marL="0" indent="0">
              <a:buNone/>
            </a:pPr>
            <a:r>
              <a:rPr lang="cs-CZ" dirty="0" err="1"/>
              <a:t>competitive</a:t>
            </a:r>
            <a:r>
              <a:rPr lang="cs-CZ" dirty="0"/>
              <a:t> </a:t>
            </a:r>
            <a:r>
              <a:rPr lang="cs-CZ" dirty="0" err="1"/>
              <a:t>pupils</a:t>
            </a:r>
            <a:r>
              <a:rPr lang="cs-CZ" dirty="0"/>
              <a:t> and so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take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part in </a:t>
            </a:r>
            <a:r>
              <a:rPr lang="cs-CZ" dirty="0" err="1"/>
              <a:t>lots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competitions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Maths</a:t>
            </a:r>
            <a:r>
              <a:rPr lang="cs-CZ" dirty="0"/>
              <a:t> </a:t>
            </a:r>
            <a:r>
              <a:rPr lang="cs-CZ" dirty="0" err="1"/>
              <a:t>competitions</a:t>
            </a:r>
            <a:endParaRPr lang="cs-CZ" dirty="0"/>
          </a:p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competitions</a:t>
            </a:r>
            <a:endParaRPr lang="cs-CZ" dirty="0"/>
          </a:p>
          <a:p>
            <a:r>
              <a:rPr lang="cs-CZ" dirty="0" err="1"/>
              <a:t>Competitions</a:t>
            </a:r>
            <a:r>
              <a:rPr lang="cs-CZ" dirty="0"/>
              <a:t> in Czech </a:t>
            </a:r>
            <a:r>
              <a:rPr lang="cs-CZ" dirty="0" err="1"/>
              <a:t>language</a:t>
            </a:r>
            <a:endParaRPr lang="cs-CZ" dirty="0"/>
          </a:p>
          <a:p>
            <a:r>
              <a:rPr lang="cs-CZ" dirty="0"/>
              <a:t>Biology </a:t>
            </a:r>
            <a:r>
              <a:rPr lang="cs-CZ" dirty="0" err="1"/>
              <a:t>Olympiad</a:t>
            </a:r>
            <a:endParaRPr lang="cs-CZ" dirty="0"/>
          </a:p>
          <a:p>
            <a:r>
              <a:rPr lang="cs-CZ" dirty="0"/>
              <a:t>Science and </a:t>
            </a:r>
            <a:r>
              <a:rPr lang="cs-CZ" dirty="0" err="1"/>
              <a:t>Physics</a:t>
            </a:r>
            <a:r>
              <a:rPr lang="cs-CZ" dirty="0"/>
              <a:t> </a:t>
            </a:r>
            <a:r>
              <a:rPr lang="cs-CZ" dirty="0" err="1"/>
              <a:t>competitions</a:t>
            </a:r>
            <a:endParaRPr lang="cs-CZ" dirty="0"/>
          </a:p>
          <a:p>
            <a:r>
              <a:rPr lang="cs-CZ" dirty="0" err="1"/>
              <a:t>Geography</a:t>
            </a:r>
            <a:r>
              <a:rPr lang="cs-CZ" dirty="0"/>
              <a:t> </a:t>
            </a:r>
            <a:r>
              <a:rPr lang="cs-CZ" dirty="0" err="1"/>
              <a:t>Olympiad</a:t>
            </a:r>
            <a:endParaRPr lang="cs-CZ" dirty="0"/>
          </a:p>
          <a:p>
            <a:r>
              <a:rPr lang="cs-CZ" dirty="0"/>
              <a:t>ICT </a:t>
            </a:r>
            <a:r>
              <a:rPr lang="cs-CZ" dirty="0" err="1"/>
              <a:t>competitions</a:t>
            </a:r>
            <a:endParaRPr lang="cs-CZ" dirty="0"/>
          </a:p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competitions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56" y="3852797"/>
            <a:ext cx="3111787" cy="2333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49" y="548197"/>
            <a:ext cx="3687715" cy="27657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38" y="4073930"/>
            <a:ext cx="3328925" cy="24905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9" y="365126"/>
            <a:ext cx="2679424" cy="3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603" y="1484867"/>
            <a:ext cx="10914888" cy="52953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Teambuilding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trips</a:t>
            </a:r>
            <a:endParaRPr lang="cs-CZ" dirty="0"/>
          </a:p>
          <a:p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theatres</a:t>
            </a:r>
            <a:r>
              <a:rPr lang="cs-CZ" dirty="0"/>
              <a:t>, </a:t>
            </a:r>
            <a:r>
              <a:rPr lang="cs-CZ" dirty="0" err="1"/>
              <a:t>cinemas</a:t>
            </a:r>
            <a:endParaRPr lang="cs-CZ" dirty="0"/>
          </a:p>
          <a:p>
            <a:r>
              <a:rPr lang="cs-CZ" dirty="0" err="1"/>
              <a:t>Excursions</a:t>
            </a:r>
            <a:r>
              <a:rPr lang="cs-CZ" dirty="0"/>
              <a:t> (to a bank,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observatory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  to a </a:t>
            </a:r>
            <a:r>
              <a:rPr lang="cs-CZ" dirty="0" err="1"/>
              <a:t>library</a:t>
            </a:r>
            <a:r>
              <a:rPr lang="cs-CZ" dirty="0"/>
              <a:t>, to Osvětim,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Christmas</a:t>
            </a:r>
            <a:r>
              <a:rPr lang="cs-CZ" dirty="0"/>
              <a:t> fair and concert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parents</a:t>
            </a:r>
            <a:endParaRPr lang="cs-CZ" dirty="0"/>
          </a:p>
          <a:p>
            <a:r>
              <a:rPr lang="cs-CZ" dirty="0" err="1"/>
              <a:t>Skiing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  <a:p>
            <a:r>
              <a:rPr lang="cs-CZ" dirty="0"/>
              <a:t>Masopust </a:t>
            </a:r>
            <a:r>
              <a:rPr lang="cs-CZ" dirty="0" err="1"/>
              <a:t>Carnival</a:t>
            </a:r>
            <a:endParaRPr lang="cs-CZ" dirty="0"/>
          </a:p>
          <a:p>
            <a:r>
              <a:rPr lang="cs-CZ" dirty="0" err="1"/>
              <a:t>Outdoor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week</a:t>
            </a:r>
            <a:endParaRPr lang="cs-CZ" dirty="0"/>
          </a:p>
          <a:p>
            <a:r>
              <a:rPr lang="cs-CZ" dirty="0" err="1"/>
              <a:t>Cycling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  <a:p>
            <a:r>
              <a:rPr lang="cs-CZ" dirty="0" err="1"/>
              <a:t>Canoeing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celebration</a:t>
            </a:r>
            <a:endParaRPr lang="cs-CZ" dirty="0"/>
          </a:p>
          <a:p>
            <a:r>
              <a:rPr lang="cs-CZ" dirty="0" err="1"/>
              <a:t>Week</a:t>
            </a:r>
            <a:r>
              <a:rPr lang="cs-CZ" dirty="0"/>
              <a:t> in </a:t>
            </a:r>
            <a:r>
              <a:rPr lang="cs-CZ" dirty="0" err="1"/>
              <a:t>England</a:t>
            </a:r>
            <a:r>
              <a:rPr lang="cs-CZ" dirty="0"/>
              <a:t> (London), </a:t>
            </a:r>
            <a:r>
              <a:rPr lang="cs-CZ" dirty="0" err="1"/>
              <a:t>visiting</a:t>
            </a:r>
            <a:r>
              <a:rPr lang="cs-CZ" dirty="0"/>
              <a:t> </a:t>
            </a:r>
            <a:r>
              <a:rPr lang="cs-CZ" dirty="0" err="1"/>
              <a:t>Dresden</a:t>
            </a:r>
            <a:endParaRPr lang="cs-CZ" dirty="0"/>
          </a:p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47" y="462313"/>
            <a:ext cx="3914899" cy="29361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77" y="3582448"/>
            <a:ext cx="4026711" cy="30125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30">
            <a:off x="4240048" y="363441"/>
            <a:ext cx="3687870" cy="24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678496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Night </a:t>
            </a:r>
            <a:r>
              <a:rPr lang="cs-CZ" dirty="0" err="1"/>
              <a:t>with</a:t>
            </a:r>
            <a:r>
              <a:rPr lang="cs-CZ" dirty="0"/>
              <a:t> Andersen</a:t>
            </a:r>
          </a:p>
          <a:p>
            <a:pPr lvl="1">
              <a:buFontTx/>
              <a:buChar char="-"/>
            </a:pPr>
            <a:r>
              <a:rPr lang="cs-CZ" dirty="0" err="1"/>
              <a:t>First</a:t>
            </a:r>
            <a:r>
              <a:rPr lang="cs-CZ" dirty="0"/>
              <a:t> Aid </a:t>
            </a:r>
            <a:r>
              <a:rPr lang="cs-CZ" dirty="0" err="1"/>
              <a:t>Course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Online </a:t>
            </a:r>
            <a:r>
              <a:rPr lang="cs-CZ" dirty="0" err="1"/>
              <a:t>Safety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literacy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international</a:t>
            </a:r>
            <a:r>
              <a:rPr lang="cs-CZ" dirty="0"/>
              <a:t>: </a:t>
            </a:r>
          </a:p>
          <a:p>
            <a:pPr lvl="1">
              <a:buFontTx/>
              <a:buChar char="-"/>
            </a:pPr>
            <a:r>
              <a:rPr lang="cs-CZ" dirty="0" err="1"/>
              <a:t>Erasmusic</a:t>
            </a:r>
            <a:r>
              <a:rPr lang="cs-CZ" dirty="0"/>
              <a:t>+ </a:t>
            </a:r>
          </a:p>
          <a:p>
            <a:pPr lvl="1">
              <a:buFontTx/>
              <a:buChar char="-"/>
            </a:pPr>
            <a:r>
              <a:rPr lang="cs-CZ" dirty="0"/>
              <a:t>Skype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classroom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Letter</a:t>
            </a:r>
            <a:r>
              <a:rPr lang="cs-CZ" dirty="0"/>
              <a:t> Exchange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5" y="933544"/>
            <a:ext cx="2932011" cy="2589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23" y="3901185"/>
            <a:ext cx="4031669" cy="2703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07" y="314231"/>
            <a:ext cx="3529481" cy="2339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76" y="2855077"/>
            <a:ext cx="3655990" cy="22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School</a:t>
            </a:r>
            <a:r>
              <a:rPr lang="cs-CZ" dirty="0"/>
              <a:t> Project </a:t>
            </a:r>
            <a:r>
              <a:rPr lang="cs-CZ" dirty="0" err="1"/>
              <a:t>Days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16204"/>
            <a:ext cx="8596668" cy="3880773"/>
          </a:xfrm>
        </p:spPr>
        <p:txBody>
          <a:bodyPr/>
          <a:lstStyle/>
          <a:p>
            <a:r>
              <a:rPr lang="cs-CZ" dirty="0" err="1"/>
              <a:t>Once</a:t>
            </a:r>
            <a:r>
              <a:rPr lang="cs-CZ" dirty="0"/>
              <a:t> a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.</a:t>
            </a:r>
          </a:p>
          <a:p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prepare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and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kids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these </a:t>
            </a:r>
            <a:r>
              <a:rPr lang="cs-CZ" dirty="0" err="1"/>
              <a:t>classes</a:t>
            </a:r>
            <a:r>
              <a:rPr lang="cs-CZ" dirty="0"/>
              <a:t> </a:t>
            </a:r>
            <a:r>
              <a:rPr lang="cs-CZ" dirty="0" err="1"/>
              <a:t>spend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and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.</a:t>
            </a:r>
          </a:p>
          <a:p>
            <a:r>
              <a:rPr lang="cs-CZ" dirty="0"/>
              <a:t>TOPICS:</a:t>
            </a:r>
          </a:p>
          <a:p>
            <a:r>
              <a:rPr lang="cs-CZ" dirty="0"/>
              <a:t>2016/2017 Josef Lada, Josef Čapek, Jaroslav Foglar </a:t>
            </a:r>
          </a:p>
          <a:p>
            <a:pPr marL="0" indent="0">
              <a:buNone/>
            </a:pPr>
            <a:r>
              <a:rPr lang="cs-CZ" dirty="0"/>
              <a:t>	(</a:t>
            </a:r>
            <a:r>
              <a:rPr lang="cs-CZ" dirty="0" err="1"/>
              <a:t>anniversary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birthdays</a:t>
            </a:r>
            <a:r>
              <a:rPr lang="cs-CZ" dirty="0"/>
              <a:t>)</a:t>
            </a:r>
          </a:p>
          <a:p>
            <a:r>
              <a:rPr lang="cs-CZ" dirty="0"/>
              <a:t>2015/2016 Charles IV.</a:t>
            </a:r>
          </a:p>
          <a:p>
            <a:r>
              <a:rPr lang="cs-CZ" dirty="0"/>
              <a:t>2014/2015 </a:t>
            </a:r>
            <a:r>
              <a:rPr lang="cs-CZ" dirty="0" err="1"/>
              <a:t>Celebration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50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74" y="3256141"/>
            <a:ext cx="4322926" cy="32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645</Words>
  <Application>Microsoft Office PowerPoint</Application>
  <PresentationFormat>Širokoúhlá obrazovka</PresentationFormat>
  <Paragraphs>134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Fazeta</vt:lpstr>
      <vt:lpstr>Welcome to  our school! </vt:lpstr>
      <vt:lpstr>Základní škola a Mateřská škola Červený vrch</vt:lpstr>
      <vt:lpstr>Basic Information</vt:lpstr>
      <vt:lpstr>Subjects</vt:lpstr>
      <vt:lpstr>Typical school day</vt:lpstr>
      <vt:lpstr>Competitions</vt:lpstr>
      <vt:lpstr>Activities</vt:lpstr>
      <vt:lpstr>Projects</vt:lpstr>
      <vt:lpstr>School Project Days</vt:lpstr>
      <vt:lpstr>Holidays</vt:lpstr>
      <vt:lpstr>Awards</vt:lpstr>
      <vt:lpstr>Maths classes</vt:lpstr>
      <vt:lpstr>Children with handicaps</vt:lpstr>
      <vt:lpstr>Free time activities</vt:lpstr>
      <vt:lpstr>School choir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Veronika Rabináková</dc:creator>
  <cp:lastModifiedBy>Rabiňáková Veronika</cp:lastModifiedBy>
  <cp:revision>55</cp:revision>
  <cp:lastPrinted>2017-05-22T13:40:58Z</cp:lastPrinted>
  <dcterms:created xsi:type="dcterms:W3CDTF">2017-05-14T14:36:45Z</dcterms:created>
  <dcterms:modified xsi:type="dcterms:W3CDTF">2017-05-23T12:05:33Z</dcterms:modified>
  <cp:contentStatus/>
</cp:coreProperties>
</file>