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handoutMasterIdLst>
    <p:handoutMasterId r:id="rId18"/>
  </p:handoutMasterIdLst>
  <p:sldIdLst>
    <p:sldId id="272" r:id="rId2"/>
    <p:sldId id="256" r:id="rId3"/>
    <p:sldId id="257" r:id="rId4"/>
    <p:sldId id="258" r:id="rId5"/>
    <p:sldId id="269" r:id="rId6"/>
    <p:sldId id="259" r:id="rId7"/>
    <p:sldId id="260" r:id="rId8"/>
    <p:sldId id="265" r:id="rId9"/>
    <p:sldId id="266" r:id="rId10"/>
    <p:sldId id="270" r:id="rId11"/>
    <p:sldId id="267" r:id="rId12"/>
    <p:sldId id="263" r:id="rId13"/>
    <p:sldId id="262" r:id="rId14"/>
    <p:sldId id="261" r:id="rId15"/>
    <p:sldId id="268" r:id="rId16"/>
    <p:sldId id="271" r:id="rId1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526" autoAdjust="0"/>
  </p:normalViewPr>
  <p:slideViewPr>
    <p:cSldViewPr snapToGrid="0">
      <p:cViewPr varScale="1">
        <p:scale>
          <a:sx n="81" d="100"/>
          <a:sy n="81" d="100"/>
        </p:scale>
        <p:origin x="120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1DB89-C0C1-4920-B2DF-E6224B350A53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C40F73-5854-4D19-B8DE-27BDE04D15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7703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5536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6751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3052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3260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6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1386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8246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0202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6725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1065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607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9848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47133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5123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925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917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EA74D-651A-48D5-A1F1-492677138279}" type="datetimeFigureOut">
              <a:rPr lang="cs-CZ" smtClean="0"/>
              <a:t>23.05.2017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C18AF01-C6BF-4295-A291-53CFD0B7F7C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4303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www.zscvrch.cz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hyperlink" Target="https://www.youtube.com/watch?v=W7s8ETGW0F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40228" y="979859"/>
            <a:ext cx="4437413" cy="3829647"/>
          </a:xfrm>
        </p:spPr>
        <p:txBody>
          <a:bodyPr>
            <a:normAutofit/>
          </a:bodyPr>
          <a:lstStyle/>
          <a:p>
            <a:r>
              <a:rPr lang="cs-CZ" dirty="0" err="1"/>
              <a:t>Welcome</a:t>
            </a:r>
            <a:r>
              <a:rPr lang="cs-CZ" dirty="0"/>
              <a:t> to </a:t>
            </a:r>
            <a:br>
              <a:rPr lang="cs-CZ" dirty="0"/>
            </a:br>
            <a:r>
              <a:rPr lang="cs-CZ" dirty="0" err="1"/>
              <a:t>our</a:t>
            </a:r>
            <a:r>
              <a:rPr lang="cs-CZ" dirty="0"/>
              <a:t> </a:t>
            </a:r>
            <a:r>
              <a:rPr lang="cs-CZ" dirty="0" err="1"/>
              <a:t>school</a:t>
            </a:r>
            <a:r>
              <a:rPr lang="cs-CZ" dirty="0"/>
              <a:t>! </a:t>
            </a:r>
            <a:r>
              <a:rPr lang="cs-CZ" dirty="0">
                <a:sym typeface="Wingdings" panose="05000000000000000000" pitchFamily="2" charset="2"/>
              </a:rPr>
              <a:t>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0667">
            <a:off x="5772397" y="733374"/>
            <a:ext cx="5201392" cy="520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551000"/>
      </p:ext>
    </p:extLst>
  </p:cSld>
  <p:clrMapOvr>
    <a:masterClrMapping/>
  </p:clrMapOvr>
  <p:transition spd="slow"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38150" y="344384"/>
            <a:ext cx="9227127" cy="2018805"/>
          </a:xfrm>
        </p:spPr>
        <p:txBody>
          <a:bodyPr>
            <a:normAutofit/>
          </a:bodyPr>
          <a:lstStyle/>
          <a:p>
            <a:pPr algn="ctr"/>
            <a:r>
              <a:rPr lang="cs-CZ" sz="4400" dirty="0"/>
              <a:t>Základní škola a Mateřská škola Červený vrch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49717" y="5913910"/>
            <a:ext cx="9144000" cy="816429"/>
          </a:xfrm>
        </p:spPr>
        <p:txBody>
          <a:bodyPr/>
          <a:lstStyle/>
          <a:p>
            <a:pPr algn="ctr"/>
            <a:r>
              <a:rPr lang="cs-CZ" dirty="0">
                <a:hlinkClick r:id="rId2"/>
              </a:rPr>
              <a:t>http://www.zscvrch.cz/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078" y="2956956"/>
            <a:ext cx="9292566" cy="252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66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Basic </a:t>
            </a:r>
            <a:r>
              <a:rPr lang="cs-CZ" dirty="0" err="1"/>
              <a:t>Information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75232"/>
            <a:ext cx="10515600" cy="5382768"/>
          </a:xfrm>
        </p:spPr>
        <p:txBody>
          <a:bodyPr>
            <a:normAutofit/>
          </a:bodyPr>
          <a:lstStyle/>
          <a:p>
            <a:r>
              <a:rPr lang="cs-CZ" dirty="0"/>
              <a:t>ZŠ a MŠ Červený vrch (= </a:t>
            </a:r>
            <a:r>
              <a:rPr lang="cs-CZ" dirty="0" err="1"/>
              <a:t>elementary</a:t>
            </a:r>
            <a:r>
              <a:rPr lang="cs-CZ" dirty="0"/>
              <a:t> </a:t>
            </a:r>
            <a:r>
              <a:rPr lang="cs-CZ" dirty="0" err="1"/>
              <a:t>school</a:t>
            </a:r>
            <a:r>
              <a:rPr lang="cs-CZ" dirty="0"/>
              <a:t> + </a:t>
            </a:r>
            <a:r>
              <a:rPr lang="cs-CZ" dirty="0" err="1"/>
              <a:t>nursery</a:t>
            </a:r>
            <a:r>
              <a:rPr lang="cs-CZ" dirty="0"/>
              <a:t>)</a:t>
            </a:r>
          </a:p>
          <a:p>
            <a:r>
              <a:rPr lang="cs-CZ" dirty="0"/>
              <a:t>Prague 6, Červený vrch (</a:t>
            </a:r>
            <a:r>
              <a:rPr lang="cs-CZ" dirty="0" err="1"/>
              <a:t>near</a:t>
            </a:r>
            <a:r>
              <a:rPr lang="cs-CZ" dirty="0"/>
              <a:t> metro station Nádraží Veleslavín)</a:t>
            </a:r>
          </a:p>
          <a:p>
            <a:r>
              <a:rPr lang="cs-CZ" dirty="0"/>
              <a:t>52 </a:t>
            </a:r>
            <a:r>
              <a:rPr lang="cs-CZ" dirty="0" err="1"/>
              <a:t>years</a:t>
            </a:r>
            <a:r>
              <a:rPr lang="cs-CZ" dirty="0"/>
              <a:t> </a:t>
            </a:r>
            <a:r>
              <a:rPr lang="cs-CZ" dirty="0" err="1"/>
              <a:t>old</a:t>
            </a:r>
            <a:r>
              <a:rPr lang="cs-CZ" dirty="0"/>
              <a:t> </a:t>
            </a:r>
            <a:r>
              <a:rPr lang="cs-CZ" dirty="0" err="1"/>
              <a:t>school</a:t>
            </a:r>
            <a:endParaRPr lang="cs-CZ" dirty="0"/>
          </a:p>
          <a:p>
            <a:r>
              <a:rPr lang="cs-CZ" dirty="0" err="1"/>
              <a:t>Number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pupils</a:t>
            </a:r>
            <a:r>
              <a:rPr lang="cs-CZ" dirty="0"/>
              <a:t>: 763 </a:t>
            </a:r>
          </a:p>
          <a:p>
            <a:r>
              <a:rPr lang="cs-CZ" dirty="0"/>
              <a:t>Age: 6 – 11 </a:t>
            </a:r>
            <a:r>
              <a:rPr lang="cs-CZ" dirty="0" err="1"/>
              <a:t>years</a:t>
            </a:r>
            <a:r>
              <a:rPr lang="cs-CZ" dirty="0"/>
              <a:t> </a:t>
            </a:r>
            <a:r>
              <a:rPr lang="cs-CZ" dirty="0" err="1"/>
              <a:t>old</a:t>
            </a:r>
            <a:r>
              <a:rPr lang="cs-CZ" dirty="0"/>
              <a:t> (1st grade) </a:t>
            </a:r>
          </a:p>
          <a:p>
            <a:pPr marL="0" indent="0">
              <a:buNone/>
            </a:pPr>
            <a:r>
              <a:rPr lang="cs-CZ" dirty="0"/>
              <a:t> 	+ 11 – 15 </a:t>
            </a:r>
            <a:r>
              <a:rPr lang="cs-CZ" dirty="0" err="1"/>
              <a:t>years</a:t>
            </a:r>
            <a:r>
              <a:rPr lang="cs-CZ" dirty="0"/>
              <a:t> </a:t>
            </a:r>
            <a:r>
              <a:rPr lang="cs-CZ" dirty="0" err="1"/>
              <a:t>old</a:t>
            </a:r>
            <a:r>
              <a:rPr lang="cs-CZ" dirty="0"/>
              <a:t> (2nd grade)</a:t>
            </a:r>
          </a:p>
          <a:p>
            <a:r>
              <a:rPr lang="cs-CZ" dirty="0" err="1"/>
              <a:t>Number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classes</a:t>
            </a:r>
            <a:r>
              <a:rPr lang="cs-CZ" dirty="0"/>
              <a:t>: 31</a:t>
            </a:r>
          </a:p>
          <a:p>
            <a:r>
              <a:rPr lang="cs-CZ" dirty="0" err="1"/>
              <a:t>Number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teachers</a:t>
            </a:r>
            <a:r>
              <a:rPr lang="cs-CZ" dirty="0"/>
              <a:t>: 52 </a:t>
            </a:r>
          </a:p>
          <a:p>
            <a:pPr marL="0" indent="0">
              <a:buNone/>
            </a:pPr>
            <a:r>
              <a:rPr lang="cs-CZ" dirty="0"/>
              <a:t>(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one</a:t>
            </a:r>
            <a:r>
              <a:rPr lang="cs-CZ" dirty="0"/>
              <a:t> </a:t>
            </a:r>
            <a:r>
              <a:rPr lang="cs-CZ" dirty="0" err="1"/>
              <a:t>English</a:t>
            </a:r>
            <a:r>
              <a:rPr lang="cs-CZ" dirty="0"/>
              <a:t> </a:t>
            </a:r>
            <a:r>
              <a:rPr lang="cs-CZ" dirty="0" err="1"/>
              <a:t>native</a:t>
            </a:r>
            <a:r>
              <a:rPr lang="cs-CZ" dirty="0"/>
              <a:t> </a:t>
            </a:r>
            <a:r>
              <a:rPr lang="cs-CZ" dirty="0" err="1"/>
              <a:t>speaker</a:t>
            </a:r>
            <a:r>
              <a:rPr lang="cs-CZ" dirty="0"/>
              <a:t>)</a:t>
            </a:r>
          </a:p>
          <a:p>
            <a:r>
              <a:rPr lang="cs-CZ" dirty="0" err="1"/>
              <a:t>Number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classrooms</a:t>
            </a:r>
            <a:r>
              <a:rPr lang="cs-CZ" dirty="0"/>
              <a:t>: 38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495" y="2825337"/>
            <a:ext cx="4911305" cy="325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861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/>
              <a:t>Subjects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77240" y="1825625"/>
            <a:ext cx="10515600" cy="4351338"/>
          </a:xfrm>
        </p:spPr>
        <p:txBody>
          <a:bodyPr/>
          <a:lstStyle/>
          <a:p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learn</a:t>
            </a:r>
            <a:r>
              <a:rPr lang="cs-CZ" dirty="0"/>
              <a:t>…</a:t>
            </a:r>
          </a:p>
          <a:p>
            <a:r>
              <a:rPr lang="cs-CZ" dirty="0" err="1"/>
              <a:t>Our</a:t>
            </a:r>
            <a:r>
              <a:rPr lang="cs-CZ" dirty="0"/>
              <a:t> </a:t>
            </a:r>
            <a:r>
              <a:rPr lang="cs-CZ" dirty="0" err="1"/>
              <a:t>favourite</a:t>
            </a:r>
            <a:r>
              <a:rPr lang="cs-CZ" dirty="0"/>
              <a:t> </a:t>
            </a:r>
            <a:r>
              <a:rPr lang="cs-CZ" dirty="0" err="1"/>
              <a:t>subjects</a:t>
            </a:r>
            <a:r>
              <a:rPr lang="cs-CZ" dirty="0"/>
              <a:t> are…</a:t>
            </a:r>
          </a:p>
          <a:p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don´t</a:t>
            </a:r>
            <a:r>
              <a:rPr lang="cs-CZ" dirty="0"/>
              <a:t> </a:t>
            </a:r>
            <a:r>
              <a:rPr lang="cs-CZ" dirty="0" err="1"/>
              <a:t>like</a:t>
            </a:r>
            <a:r>
              <a:rPr lang="cs-CZ" dirty="0"/>
              <a:t>….</a:t>
            </a:r>
          </a:p>
          <a:p>
            <a:r>
              <a:rPr lang="cs-CZ" dirty="0" err="1"/>
              <a:t>The</a:t>
            </a:r>
            <a:r>
              <a:rPr lang="cs-CZ" dirty="0"/>
              <a:t> most </a:t>
            </a:r>
            <a:r>
              <a:rPr lang="cs-CZ" dirty="0" err="1"/>
              <a:t>boring</a:t>
            </a:r>
            <a:r>
              <a:rPr lang="cs-CZ" dirty="0"/>
              <a:t> x </a:t>
            </a:r>
          </a:p>
          <a:p>
            <a:pPr marL="0" indent="0">
              <a:buNone/>
            </a:pPr>
            <a:r>
              <a:rPr lang="cs-CZ" dirty="0"/>
              <a:t>   </a:t>
            </a:r>
            <a:r>
              <a:rPr lang="cs-CZ" dirty="0" err="1"/>
              <a:t>the</a:t>
            </a:r>
            <a:r>
              <a:rPr lang="cs-CZ" dirty="0"/>
              <a:t> most </a:t>
            </a:r>
            <a:r>
              <a:rPr lang="cs-CZ" dirty="0" err="1"/>
              <a:t>interesting</a:t>
            </a:r>
            <a:r>
              <a:rPr lang="cs-CZ" dirty="0"/>
              <a:t> </a:t>
            </a:r>
            <a:r>
              <a:rPr lang="cs-CZ" dirty="0" err="1"/>
              <a:t>subject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…</a:t>
            </a:r>
          </a:p>
          <a:p>
            <a:r>
              <a:rPr lang="cs-CZ" dirty="0" err="1"/>
              <a:t>Our</a:t>
            </a:r>
            <a:r>
              <a:rPr lang="cs-CZ" dirty="0"/>
              <a:t> </a:t>
            </a:r>
            <a:r>
              <a:rPr lang="cs-CZ" dirty="0" err="1"/>
              <a:t>favourite</a:t>
            </a:r>
            <a:r>
              <a:rPr lang="cs-CZ" dirty="0"/>
              <a:t> </a:t>
            </a:r>
            <a:r>
              <a:rPr lang="cs-CZ" dirty="0" err="1"/>
              <a:t>teachers</a:t>
            </a:r>
            <a:r>
              <a:rPr lang="cs-CZ" dirty="0"/>
              <a:t> are…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92" y="1678813"/>
            <a:ext cx="5569527" cy="371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094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Typical</a:t>
            </a:r>
            <a:r>
              <a:rPr lang="cs-CZ" dirty="0"/>
              <a:t> </a:t>
            </a:r>
            <a:r>
              <a:rPr lang="cs-CZ" dirty="0" err="1"/>
              <a:t>school</a:t>
            </a:r>
            <a:r>
              <a:rPr lang="cs-CZ" dirty="0"/>
              <a:t> </a:t>
            </a:r>
            <a:r>
              <a:rPr lang="cs-CZ" dirty="0" err="1"/>
              <a:t>day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496291"/>
            <a:ext cx="4666562" cy="5023262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cs-CZ" sz="2000" dirty="0" err="1"/>
              <a:t>School</a:t>
            </a:r>
            <a:r>
              <a:rPr lang="cs-CZ" sz="2000" dirty="0"/>
              <a:t> </a:t>
            </a:r>
            <a:r>
              <a:rPr lang="cs-CZ" sz="2000" dirty="0" err="1"/>
              <a:t>starts</a:t>
            </a:r>
            <a:r>
              <a:rPr lang="cs-CZ" sz="2000" dirty="0"/>
              <a:t> </a:t>
            </a:r>
            <a:r>
              <a:rPr lang="cs-CZ" sz="2000" dirty="0" err="1"/>
              <a:t>at</a:t>
            </a:r>
            <a:r>
              <a:rPr lang="cs-CZ" sz="2000" dirty="0"/>
              <a:t> 8 </a:t>
            </a:r>
            <a:r>
              <a:rPr lang="cs-CZ" sz="2000" dirty="0" err="1"/>
              <a:t>a.m</a:t>
            </a:r>
            <a:r>
              <a:rPr lang="cs-CZ" sz="2000" dirty="0"/>
              <a:t>. and </a:t>
            </a:r>
            <a:r>
              <a:rPr lang="cs-CZ" sz="2000" dirty="0" err="1"/>
              <a:t>finishes</a:t>
            </a:r>
            <a:r>
              <a:rPr lang="cs-CZ" sz="2000" dirty="0"/>
              <a:t> </a:t>
            </a:r>
            <a:r>
              <a:rPr lang="cs-CZ" sz="2000" dirty="0" err="1"/>
              <a:t>at</a:t>
            </a:r>
            <a:r>
              <a:rPr lang="cs-CZ" sz="2000" dirty="0"/>
              <a:t> </a:t>
            </a:r>
            <a:r>
              <a:rPr lang="cs-CZ" sz="2000" dirty="0" err="1"/>
              <a:t>different</a:t>
            </a:r>
            <a:r>
              <a:rPr lang="cs-CZ" sz="2000" dirty="0"/>
              <a:t> </a:t>
            </a:r>
            <a:r>
              <a:rPr lang="cs-CZ" sz="2000" dirty="0" err="1"/>
              <a:t>times</a:t>
            </a:r>
            <a:r>
              <a:rPr lang="cs-CZ" sz="2000" dirty="0"/>
              <a:t> (</a:t>
            </a:r>
            <a:r>
              <a:rPr lang="cs-CZ" sz="2000" dirty="0" err="1"/>
              <a:t>around</a:t>
            </a:r>
            <a:r>
              <a:rPr lang="cs-CZ" sz="2000" dirty="0"/>
              <a:t> 1 </a:t>
            </a:r>
            <a:r>
              <a:rPr lang="cs-CZ" sz="2000" dirty="0" err="1"/>
              <a:t>or</a:t>
            </a:r>
            <a:r>
              <a:rPr lang="cs-CZ" sz="2000" dirty="0"/>
              <a:t> 2 </a:t>
            </a:r>
            <a:r>
              <a:rPr lang="cs-CZ" sz="2000" dirty="0" err="1"/>
              <a:t>p.m</a:t>
            </a:r>
            <a:r>
              <a:rPr lang="cs-CZ" sz="2000" dirty="0"/>
              <a:t>. </a:t>
            </a:r>
            <a:r>
              <a:rPr lang="cs-CZ" sz="2000" dirty="0" err="1"/>
              <a:t>or</a:t>
            </a:r>
            <a:r>
              <a:rPr lang="cs-CZ" sz="2000" dirty="0"/>
              <a:t> </a:t>
            </a:r>
            <a:r>
              <a:rPr lang="cs-CZ" sz="2000" dirty="0" err="1"/>
              <a:t>after</a:t>
            </a:r>
            <a:r>
              <a:rPr lang="cs-CZ" sz="2000" dirty="0"/>
              <a:t> </a:t>
            </a:r>
            <a:r>
              <a:rPr lang="cs-CZ" sz="2000" dirty="0" err="1"/>
              <a:t>afternoon</a:t>
            </a:r>
            <a:r>
              <a:rPr lang="cs-CZ" sz="2000" dirty="0"/>
              <a:t> </a:t>
            </a:r>
            <a:r>
              <a:rPr lang="cs-CZ" sz="2000" dirty="0" err="1"/>
              <a:t>lessons</a:t>
            </a:r>
            <a:r>
              <a:rPr lang="cs-CZ" sz="2000" dirty="0"/>
              <a:t>)</a:t>
            </a:r>
          </a:p>
          <a:p>
            <a:pPr>
              <a:lnSpc>
                <a:spcPct val="150000"/>
              </a:lnSpc>
            </a:pPr>
            <a:r>
              <a:rPr lang="cs-CZ" sz="2000" dirty="0" err="1"/>
              <a:t>Each</a:t>
            </a:r>
            <a:r>
              <a:rPr lang="cs-CZ" sz="2000" dirty="0"/>
              <a:t> </a:t>
            </a:r>
            <a:r>
              <a:rPr lang="cs-CZ" sz="2000" dirty="0" err="1"/>
              <a:t>lesson</a:t>
            </a:r>
            <a:r>
              <a:rPr lang="cs-CZ" sz="2000" dirty="0"/>
              <a:t> </a:t>
            </a:r>
            <a:r>
              <a:rPr lang="cs-CZ" sz="2000" dirty="0" err="1"/>
              <a:t>is</a:t>
            </a:r>
            <a:r>
              <a:rPr lang="cs-CZ" sz="2000" dirty="0"/>
              <a:t> 45 min long and </a:t>
            </a:r>
            <a:r>
              <a:rPr lang="cs-CZ" sz="2000" dirty="0" err="1"/>
              <a:t>is</a:t>
            </a:r>
            <a:r>
              <a:rPr lang="cs-CZ" sz="2000" dirty="0"/>
              <a:t> </a:t>
            </a:r>
            <a:r>
              <a:rPr lang="cs-CZ" sz="2000" dirty="0" err="1"/>
              <a:t>started</a:t>
            </a:r>
            <a:r>
              <a:rPr lang="cs-CZ" sz="2000" dirty="0"/>
              <a:t> and </a:t>
            </a:r>
            <a:r>
              <a:rPr lang="cs-CZ" sz="2000" dirty="0" err="1"/>
              <a:t>finished</a:t>
            </a:r>
            <a:r>
              <a:rPr lang="cs-CZ" sz="2000" dirty="0"/>
              <a:t> by </a:t>
            </a:r>
            <a:r>
              <a:rPr lang="cs-CZ" sz="2000" dirty="0" err="1"/>
              <a:t>ringing</a:t>
            </a:r>
            <a:r>
              <a:rPr lang="cs-CZ" sz="2000" dirty="0"/>
              <a:t> a bell.</a:t>
            </a:r>
          </a:p>
          <a:p>
            <a:pPr>
              <a:lnSpc>
                <a:spcPct val="150000"/>
              </a:lnSpc>
            </a:pPr>
            <a:r>
              <a:rPr lang="cs-CZ" sz="2000" dirty="0"/>
              <a:t>And </a:t>
            </a:r>
            <a:r>
              <a:rPr lang="cs-CZ" sz="2000" dirty="0" err="1"/>
              <a:t>then</a:t>
            </a:r>
            <a:r>
              <a:rPr lang="cs-CZ" sz="2000" dirty="0"/>
              <a:t>, </a:t>
            </a:r>
            <a:r>
              <a:rPr lang="cs-CZ" sz="2000" dirty="0" err="1"/>
              <a:t>we</a:t>
            </a:r>
            <a:r>
              <a:rPr lang="cs-CZ" sz="2000" dirty="0"/>
              <a:t> </a:t>
            </a:r>
            <a:r>
              <a:rPr lang="cs-CZ" sz="2000" dirty="0" err="1"/>
              <a:t>have</a:t>
            </a:r>
            <a:r>
              <a:rPr lang="cs-CZ" sz="2000" dirty="0"/>
              <a:t> 10 min long </a:t>
            </a:r>
            <a:r>
              <a:rPr lang="cs-CZ" sz="2000" dirty="0" err="1"/>
              <a:t>breaks</a:t>
            </a:r>
            <a:r>
              <a:rPr lang="cs-CZ" sz="2000" dirty="0"/>
              <a:t> and </a:t>
            </a:r>
            <a:r>
              <a:rPr lang="cs-CZ" sz="2000" dirty="0" err="1"/>
              <a:t>one</a:t>
            </a:r>
            <a:r>
              <a:rPr lang="cs-CZ" sz="2000" dirty="0"/>
              <a:t> 20 min long </a:t>
            </a:r>
            <a:r>
              <a:rPr lang="cs-CZ" sz="2000" dirty="0" err="1"/>
              <a:t>break</a:t>
            </a:r>
            <a:r>
              <a:rPr lang="cs-CZ" sz="2000" dirty="0"/>
              <a:t> in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cs-CZ" sz="2000" dirty="0" err="1"/>
              <a:t>middle</a:t>
            </a:r>
            <a:r>
              <a:rPr lang="cs-CZ" sz="2000" dirty="0"/>
              <a:t> </a:t>
            </a:r>
            <a:r>
              <a:rPr lang="cs-CZ" sz="2000" dirty="0" err="1"/>
              <a:t>of</a:t>
            </a:r>
            <a:r>
              <a:rPr lang="cs-CZ" sz="2000" dirty="0"/>
              <a:t>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cs-CZ" sz="2000" dirty="0" err="1"/>
              <a:t>day</a:t>
            </a:r>
            <a:endParaRPr lang="cs-CZ" sz="2000" dirty="0"/>
          </a:p>
          <a:p>
            <a:pPr>
              <a:lnSpc>
                <a:spcPct val="150000"/>
              </a:lnSpc>
            </a:pPr>
            <a:r>
              <a:rPr lang="cs-CZ" sz="2000" dirty="0" err="1"/>
              <a:t>There</a:t>
            </a:r>
            <a:r>
              <a:rPr lang="cs-CZ" sz="2000" dirty="0"/>
              <a:t> </a:t>
            </a:r>
            <a:r>
              <a:rPr lang="cs-CZ" sz="2000" dirty="0" err="1"/>
              <a:t>is</a:t>
            </a:r>
            <a:r>
              <a:rPr lang="cs-CZ" sz="2000" dirty="0"/>
              <a:t> a </a:t>
            </a:r>
            <a:r>
              <a:rPr lang="cs-CZ" sz="2000" dirty="0" err="1"/>
              <a:t>possibility</a:t>
            </a:r>
            <a:r>
              <a:rPr lang="cs-CZ" sz="2000" dirty="0"/>
              <a:t> to </a:t>
            </a:r>
            <a:r>
              <a:rPr lang="cs-CZ" sz="2000" dirty="0" err="1"/>
              <a:t>have</a:t>
            </a:r>
            <a:r>
              <a:rPr lang="cs-CZ" sz="2000" dirty="0"/>
              <a:t> lunch in </a:t>
            </a:r>
            <a:r>
              <a:rPr lang="cs-CZ" sz="2000" dirty="0" err="1"/>
              <a:t>our</a:t>
            </a:r>
            <a:r>
              <a:rPr lang="cs-CZ" sz="2000" dirty="0"/>
              <a:t> </a:t>
            </a:r>
            <a:r>
              <a:rPr lang="cs-CZ" sz="2000" dirty="0" err="1"/>
              <a:t>school</a:t>
            </a:r>
            <a:r>
              <a:rPr lang="cs-CZ" sz="2000" dirty="0"/>
              <a:t> </a:t>
            </a:r>
            <a:r>
              <a:rPr lang="cs-CZ" sz="2000" dirty="0" err="1"/>
              <a:t>cantine</a:t>
            </a:r>
            <a:r>
              <a:rPr lang="cs-CZ" sz="2000" dirty="0"/>
              <a:t>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901" y="1496291"/>
            <a:ext cx="528637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269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2752" y="365126"/>
            <a:ext cx="10671048" cy="842244"/>
          </a:xfrm>
        </p:spPr>
        <p:txBody>
          <a:bodyPr/>
          <a:lstStyle/>
          <a:p>
            <a:r>
              <a:rPr lang="cs-CZ" dirty="0" err="1"/>
              <a:t>Competitions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2752" y="1342307"/>
            <a:ext cx="10683240" cy="52047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err="1"/>
              <a:t>We</a:t>
            </a:r>
            <a:r>
              <a:rPr lang="cs-CZ" dirty="0"/>
              <a:t> are </a:t>
            </a:r>
            <a:r>
              <a:rPr lang="cs-CZ" dirty="0" err="1"/>
              <a:t>really</a:t>
            </a:r>
            <a:r>
              <a:rPr lang="cs-CZ" dirty="0"/>
              <a:t> </a:t>
            </a:r>
            <a:r>
              <a:rPr lang="cs-CZ" dirty="0" err="1"/>
              <a:t>clever</a:t>
            </a:r>
            <a:r>
              <a:rPr lang="cs-CZ" dirty="0"/>
              <a:t>, </a:t>
            </a:r>
            <a:r>
              <a:rPr lang="cs-CZ" dirty="0" err="1"/>
              <a:t>intelligent</a:t>
            </a:r>
            <a:r>
              <a:rPr lang="cs-CZ" dirty="0"/>
              <a:t> and </a:t>
            </a:r>
          </a:p>
          <a:p>
            <a:pPr marL="0" indent="0">
              <a:buNone/>
            </a:pPr>
            <a:r>
              <a:rPr lang="cs-CZ" dirty="0" err="1"/>
              <a:t>competitive</a:t>
            </a:r>
            <a:r>
              <a:rPr lang="cs-CZ" dirty="0"/>
              <a:t> </a:t>
            </a:r>
            <a:r>
              <a:rPr lang="cs-CZ" dirty="0" err="1"/>
              <a:t>pupils</a:t>
            </a:r>
            <a:r>
              <a:rPr lang="cs-CZ" dirty="0"/>
              <a:t> and so </a:t>
            </a:r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take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part in </a:t>
            </a:r>
            <a:r>
              <a:rPr lang="cs-CZ" dirty="0" err="1"/>
              <a:t>lots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competitions</a:t>
            </a:r>
            <a:r>
              <a:rPr lang="cs-CZ" dirty="0"/>
              <a:t>: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err="1"/>
              <a:t>Maths</a:t>
            </a:r>
            <a:r>
              <a:rPr lang="cs-CZ" dirty="0"/>
              <a:t> </a:t>
            </a:r>
            <a:r>
              <a:rPr lang="cs-CZ" dirty="0" err="1"/>
              <a:t>competitions</a:t>
            </a:r>
            <a:endParaRPr lang="cs-CZ" dirty="0"/>
          </a:p>
          <a:p>
            <a:r>
              <a:rPr lang="cs-CZ" dirty="0" err="1"/>
              <a:t>English</a:t>
            </a:r>
            <a:r>
              <a:rPr lang="cs-CZ" dirty="0"/>
              <a:t> </a:t>
            </a:r>
            <a:r>
              <a:rPr lang="cs-CZ" dirty="0" err="1"/>
              <a:t>competitions</a:t>
            </a:r>
            <a:endParaRPr lang="cs-CZ" dirty="0"/>
          </a:p>
          <a:p>
            <a:r>
              <a:rPr lang="cs-CZ" dirty="0" err="1"/>
              <a:t>Competitions</a:t>
            </a:r>
            <a:r>
              <a:rPr lang="cs-CZ" dirty="0"/>
              <a:t> in Czech </a:t>
            </a:r>
            <a:r>
              <a:rPr lang="cs-CZ" dirty="0" err="1"/>
              <a:t>language</a:t>
            </a:r>
            <a:endParaRPr lang="cs-CZ" dirty="0"/>
          </a:p>
          <a:p>
            <a:r>
              <a:rPr lang="cs-CZ" dirty="0"/>
              <a:t>Biology </a:t>
            </a:r>
            <a:r>
              <a:rPr lang="cs-CZ" dirty="0" err="1"/>
              <a:t>Olympiad</a:t>
            </a:r>
            <a:endParaRPr lang="cs-CZ" dirty="0"/>
          </a:p>
          <a:p>
            <a:r>
              <a:rPr lang="cs-CZ" dirty="0"/>
              <a:t>Science and </a:t>
            </a:r>
            <a:r>
              <a:rPr lang="cs-CZ" dirty="0" err="1"/>
              <a:t>Physics</a:t>
            </a:r>
            <a:r>
              <a:rPr lang="cs-CZ" dirty="0"/>
              <a:t> </a:t>
            </a:r>
            <a:r>
              <a:rPr lang="cs-CZ" dirty="0" err="1"/>
              <a:t>competitions</a:t>
            </a:r>
            <a:endParaRPr lang="cs-CZ" dirty="0"/>
          </a:p>
          <a:p>
            <a:r>
              <a:rPr lang="cs-CZ" dirty="0" err="1"/>
              <a:t>Geography</a:t>
            </a:r>
            <a:r>
              <a:rPr lang="cs-CZ" dirty="0"/>
              <a:t> </a:t>
            </a:r>
            <a:r>
              <a:rPr lang="cs-CZ" dirty="0" err="1"/>
              <a:t>Olympiad</a:t>
            </a:r>
            <a:endParaRPr lang="cs-CZ" dirty="0"/>
          </a:p>
          <a:p>
            <a:r>
              <a:rPr lang="cs-CZ" dirty="0"/>
              <a:t>ICT </a:t>
            </a:r>
            <a:r>
              <a:rPr lang="cs-CZ" dirty="0" err="1"/>
              <a:t>competitions</a:t>
            </a:r>
            <a:endParaRPr lang="cs-CZ" dirty="0"/>
          </a:p>
          <a:p>
            <a:r>
              <a:rPr lang="cs-CZ" dirty="0" err="1"/>
              <a:t>Sports</a:t>
            </a:r>
            <a:r>
              <a:rPr lang="cs-CZ" dirty="0"/>
              <a:t> </a:t>
            </a:r>
            <a:r>
              <a:rPr lang="cs-CZ" dirty="0" err="1"/>
              <a:t>competitions</a:t>
            </a:r>
            <a:r>
              <a:rPr lang="cs-CZ" dirty="0"/>
              <a:t> 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356" y="3852797"/>
            <a:ext cx="3111787" cy="233384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849" y="548197"/>
            <a:ext cx="3687715" cy="276578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638" y="4073930"/>
            <a:ext cx="3328925" cy="2490529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389" y="365126"/>
            <a:ext cx="2679424" cy="357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543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Activities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03603" y="1484867"/>
            <a:ext cx="10914888" cy="5295328"/>
          </a:xfrm>
        </p:spPr>
        <p:txBody>
          <a:bodyPr>
            <a:normAutofit fontScale="92500" lnSpcReduction="10000"/>
          </a:bodyPr>
          <a:lstStyle/>
          <a:p>
            <a:r>
              <a:rPr lang="cs-CZ" dirty="0" err="1"/>
              <a:t>Teambuilding</a:t>
            </a:r>
            <a:r>
              <a:rPr lang="cs-CZ" dirty="0"/>
              <a:t> </a:t>
            </a:r>
            <a:r>
              <a:rPr lang="cs-CZ" dirty="0" err="1"/>
              <a:t>week</a:t>
            </a:r>
            <a:endParaRPr lang="cs-CZ" dirty="0"/>
          </a:p>
          <a:p>
            <a:r>
              <a:rPr lang="cs-CZ" dirty="0" err="1"/>
              <a:t>School</a:t>
            </a:r>
            <a:r>
              <a:rPr lang="cs-CZ" dirty="0"/>
              <a:t> </a:t>
            </a:r>
            <a:r>
              <a:rPr lang="cs-CZ" dirty="0" err="1"/>
              <a:t>trips</a:t>
            </a:r>
            <a:endParaRPr lang="cs-CZ" dirty="0"/>
          </a:p>
          <a:p>
            <a:r>
              <a:rPr lang="cs-CZ" dirty="0" err="1"/>
              <a:t>Going</a:t>
            </a:r>
            <a:r>
              <a:rPr lang="cs-CZ" dirty="0"/>
              <a:t> to </a:t>
            </a:r>
            <a:r>
              <a:rPr lang="cs-CZ" dirty="0" err="1"/>
              <a:t>theatres</a:t>
            </a:r>
            <a:r>
              <a:rPr lang="cs-CZ" dirty="0"/>
              <a:t>, </a:t>
            </a:r>
            <a:r>
              <a:rPr lang="cs-CZ" dirty="0" err="1"/>
              <a:t>cinemas</a:t>
            </a:r>
            <a:endParaRPr lang="cs-CZ" dirty="0"/>
          </a:p>
          <a:p>
            <a:r>
              <a:rPr lang="cs-CZ" dirty="0" err="1"/>
              <a:t>Excursions</a:t>
            </a:r>
            <a:r>
              <a:rPr lang="cs-CZ" dirty="0"/>
              <a:t> (to a bank, to </a:t>
            </a:r>
            <a:r>
              <a:rPr lang="cs-CZ" dirty="0" err="1"/>
              <a:t>an</a:t>
            </a:r>
            <a:r>
              <a:rPr lang="cs-CZ" dirty="0"/>
              <a:t> </a:t>
            </a:r>
            <a:r>
              <a:rPr lang="cs-CZ" dirty="0" err="1"/>
              <a:t>observatory</a:t>
            </a:r>
            <a:r>
              <a:rPr lang="cs-CZ" dirty="0"/>
              <a:t>,</a:t>
            </a:r>
          </a:p>
          <a:p>
            <a:pPr marL="0" indent="0">
              <a:buNone/>
            </a:pPr>
            <a:r>
              <a:rPr lang="cs-CZ" dirty="0"/>
              <a:t>   to a </a:t>
            </a:r>
            <a:r>
              <a:rPr lang="cs-CZ" dirty="0" err="1"/>
              <a:t>library</a:t>
            </a:r>
            <a:r>
              <a:rPr lang="cs-CZ" dirty="0"/>
              <a:t>, to Osvětim, </a:t>
            </a:r>
            <a:r>
              <a:rPr lang="cs-CZ" dirty="0" err="1"/>
              <a:t>etc</a:t>
            </a:r>
            <a:r>
              <a:rPr lang="cs-CZ" dirty="0"/>
              <a:t>.)</a:t>
            </a:r>
          </a:p>
          <a:p>
            <a:r>
              <a:rPr lang="cs-CZ" dirty="0" err="1"/>
              <a:t>Christmas</a:t>
            </a:r>
            <a:r>
              <a:rPr lang="cs-CZ" dirty="0"/>
              <a:t> fair and concert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parents</a:t>
            </a:r>
            <a:endParaRPr lang="cs-CZ" dirty="0"/>
          </a:p>
          <a:p>
            <a:r>
              <a:rPr lang="cs-CZ" dirty="0" err="1"/>
              <a:t>Skiing</a:t>
            </a:r>
            <a:r>
              <a:rPr lang="cs-CZ" dirty="0"/>
              <a:t> </a:t>
            </a:r>
            <a:r>
              <a:rPr lang="cs-CZ" dirty="0" err="1"/>
              <a:t>course</a:t>
            </a:r>
            <a:endParaRPr lang="cs-CZ" dirty="0"/>
          </a:p>
          <a:p>
            <a:r>
              <a:rPr lang="cs-CZ" dirty="0"/>
              <a:t>Masopust </a:t>
            </a:r>
            <a:r>
              <a:rPr lang="cs-CZ" dirty="0" err="1"/>
              <a:t>Carnival</a:t>
            </a:r>
            <a:endParaRPr lang="cs-CZ" dirty="0"/>
          </a:p>
          <a:p>
            <a:r>
              <a:rPr lang="cs-CZ" dirty="0" err="1"/>
              <a:t>Outdoor</a:t>
            </a:r>
            <a:r>
              <a:rPr lang="cs-CZ" dirty="0"/>
              <a:t> </a:t>
            </a:r>
            <a:r>
              <a:rPr lang="cs-CZ" dirty="0" err="1"/>
              <a:t>school</a:t>
            </a:r>
            <a:r>
              <a:rPr lang="cs-CZ" dirty="0"/>
              <a:t> </a:t>
            </a:r>
            <a:r>
              <a:rPr lang="cs-CZ" dirty="0" err="1"/>
              <a:t>week</a:t>
            </a:r>
            <a:endParaRPr lang="cs-CZ" dirty="0"/>
          </a:p>
          <a:p>
            <a:r>
              <a:rPr lang="cs-CZ" dirty="0" err="1"/>
              <a:t>Cycling</a:t>
            </a:r>
            <a:r>
              <a:rPr lang="cs-CZ" dirty="0"/>
              <a:t> </a:t>
            </a:r>
            <a:r>
              <a:rPr lang="cs-CZ" dirty="0" err="1"/>
              <a:t>course</a:t>
            </a:r>
            <a:endParaRPr lang="cs-CZ" dirty="0"/>
          </a:p>
          <a:p>
            <a:r>
              <a:rPr lang="cs-CZ" dirty="0" err="1"/>
              <a:t>Canoeing</a:t>
            </a:r>
            <a:r>
              <a:rPr lang="cs-CZ" dirty="0"/>
              <a:t> </a:t>
            </a:r>
            <a:r>
              <a:rPr lang="cs-CZ" dirty="0" err="1"/>
              <a:t>course</a:t>
            </a:r>
            <a:endParaRPr lang="cs-CZ" dirty="0"/>
          </a:p>
          <a:p>
            <a:r>
              <a:rPr lang="cs-CZ" dirty="0" err="1"/>
              <a:t>School</a:t>
            </a:r>
            <a:r>
              <a:rPr lang="cs-CZ" dirty="0"/>
              <a:t> </a:t>
            </a:r>
            <a:r>
              <a:rPr lang="cs-CZ" dirty="0" err="1"/>
              <a:t>celebration</a:t>
            </a:r>
            <a:endParaRPr lang="cs-CZ" dirty="0"/>
          </a:p>
          <a:p>
            <a:r>
              <a:rPr lang="cs-CZ" dirty="0" err="1"/>
              <a:t>Week</a:t>
            </a:r>
            <a:r>
              <a:rPr lang="cs-CZ" dirty="0"/>
              <a:t> in </a:t>
            </a:r>
            <a:r>
              <a:rPr lang="cs-CZ" dirty="0" err="1"/>
              <a:t>England</a:t>
            </a:r>
            <a:r>
              <a:rPr lang="cs-CZ" dirty="0"/>
              <a:t> (London), </a:t>
            </a:r>
            <a:r>
              <a:rPr lang="cs-CZ" dirty="0" err="1"/>
              <a:t>visiting</a:t>
            </a:r>
            <a:r>
              <a:rPr lang="cs-CZ" dirty="0"/>
              <a:t> </a:t>
            </a:r>
            <a:r>
              <a:rPr lang="cs-CZ" dirty="0" err="1"/>
              <a:t>Dresden</a:t>
            </a:r>
            <a:endParaRPr lang="cs-CZ" dirty="0"/>
          </a:p>
          <a:p>
            <a:r>
              <a:rPr lang="cs-CZ" dirty="0" err="1"/>
              <a:t>Sports</a:t>
            </a:r>
            <a:r>
              <a:rPr lang="cs-CZ" dirty="0"/>
              <a:t> </a:t>
            </a:r>
            <a:r>
              <a:rPr lang="cs-CZ" dirty="0" err="1"/>
              <a:t>day</a:t>
            </a:r>
            <a:r>
              <a:rPr lang="cs-CZ" dirty="0"/>
              <a:t>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447" y="462313"/>
            <a:ext cx="3914899" cy="293617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277" y="3582448"/>
            <a:ext cx="4026711" cy="301257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2530">
            <a:off x="4240048" y="363441"/>
            <a:ext cx="3687870" cy="244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6962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Projects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678496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/>
              <a:t>in </a:t>
            </a:r>
            <a:r>
              <a:rPr lang="cs-CZ" dirty="0" err="1"/>
              <a:t>our</a:t>
            </a:r>
            <a:r>
              <a:rPr lang="cs-CZ" dirty="0"/>
              <a:t> </a:t>
            </a:r>
            <a:r>
              <a:rPr lang="cs-CZ" dirty="0" err="1"/>
              <a:t>school</a:t>
            </a:r>
            <a:r>
              <a:rPr lang="cs-CZ" dirty="0"/>
              <a:t>:</a:t>
            </a:r>
          </a:p>
          <a:p>
            <a:pPr lvl="1">
              <a:buFontTx/>
              <a:buChar char="-"/>
            </a:pPr>
            <a:r>
              <a:rPr lang="cs-CZ" dirty="0"/>
              <a:t>Night </a:t>
            </a:r>
            <a:r>
              <a:rPr lang="cs-CZ" dirty="0" err="1"/>
              <a:t>with</a:t>
            </a:r>
            <a:r>
              <a:rPr lang="cs-CZ" dirty="0"/>
              <a:t> Andersen</a:t>
            </a:r>
          </a:p>
          <a:p>
            <a:pPr lvl="1">
              <a:buFontTx/>
              <a:buChar char="-"/>
            </a:pPr>
            <a:r>
              <a:rPr lang="cs-CZ" dirty="0" err="1"/>
              <a:t>First</a:t>
            </a:r>
            <a:r>
              <a:rPr lang="cs-CZ" dirty="0"/>
              <a:t> Aid </a:t>
            </a:r>
            <a:r>
              <a:rPr lang="cs-CZ" dirty="0" err="1"/>
              <a:t>Course</a:t>
            </a:r>
            <a:endParaRPr lang="cs-CZ" dirty="0"/>
          </a:p>
          <a:p>
            <a:pPr lvl="1">
              <a:buFontTx/>
              <a:buChar char="-"/>
            </a:pPr>
            <a:r>
              <a:rPr lang="cs-CZ" dirty="0"/>
              <a:t>Online </a:t>
            </a:r>
            <a:r>
              <a:rPr lang="cs-CZ" dirty="0" err="1"/>
              <a:t>Safety</a:t>
            </a:r>
            <a:endParaRPr lang="cs-CZ" dirty="0"/>
          </a:p>
          <a:p>
            <a:pPr lvl="1">
              <a:buFontTx/>
              <a:buChar char="-"/>
            </a:pPr>
            <a:r>
              <a:rPr lang="cs-CZ" dirty="0" err="1"/>
              <a:t>Financial</a:t>
            </a:r>
            <a:r>
              <a:rPr lang="cs-CZ" dirty="0"/>
              <a:t> </a:t>
            </a:r>
            <a:r>
              <a:rPr lang="cs-CZ" dirty="0" err="1"/>
              <a:t>literacy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r>
              <a:rPr lang="cs-CZ" dirty="0" err="1"/>
              <a:t>international</a:t>
            </a:r>
            <a:r>
              <a:rPr lang="cs-CZ" dirty="0"/>
              <a:t>: </a:t>
            </a:r>
          </a:p>
          <a:p>
            <a:pPr lvl="1">
              <a:buFontTx/>
              <a:buChar char="-"/>
            </a:pPr>
            <a:r>
              <a:rPr lang="cs-CZ" dirty="0" err="1"/>
              <a:t>Erasmusic</a:t>
            </a:r>
            <a:r>
              <a:rPr lang="cs-CZ" dirty="0"/>
              <a:t>+ </a:t>
            </a:r>
          </a:p>
          <a:p>
            <a:pPr lvl="1">
              <a:buFontTx/>
              <a:buChar char="-"/>
            </a:pPr>
            <a:r>
              <a:rPr lang="cs-CZ" dirty="0"/>
              <a:t>Skype in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classroom</a:t>
            </a:r>
            <a:endParaRPr lang="cs-CZ" dirty="0"/>
          </a:p>
          <a:p>
            <a:pPr lvl="1">
              <a:buFontTx/>
              <a:buChar char="-"/>
            </a:pPr>
            <a:r>
              <a:rPr lang="cs-CZ" dirty="0" err="1"/>
              <a:t>Letter</a:t>
            </a:r>
            <a:r>
              <a:rPr lang="cs-CZ" dirty="0"/>
              <a:t> Exchange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995" y="933544"/>
            <a:ext cx="2932011" cy="258994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923" y="3901185"/>
            <a:ext cx="4031669" cy="27032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307" y="314231"/>
            <a:ext cx="3529481" cy="233906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676" y="2855077"/>
            <a:ext cx="3655990" cy="225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5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School</a:t>
            </a:r>
            <a:r>
              <a:rPr lang="cs-CZ" dirty="0"/>
              <a:t> Project </a:t>
            </a:r>
            <a:r>
              <a:rPr lang="cs-CZ" dirty="0" err="1"/>
              <a:t>Days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816204"/>
            <a:ext cx="8596668" cy="3880773"/>
          </a:xfrm>
        </p:spPr>
        <p:txBody>
          <a:bodyPr/>
          <a:lstStyle/>
          <a:p>
            <a:r>
              <a:rPr lang="cs-CZ" dirty="0" err="1"/>
              <a:t>Once</a:t>
            </a:r>
            <a:r>
              <a:rPr lang="cs-CZ" dirty="0"/>
              <a:t> a </a:t>
            </a:r>
            <a:r>
              <a:rPr lang="cs-CZ" dirty="0" err="1"/>
              <a:t>year</a:t>
            </a:r>
            <a:r>
              <a:rPr lang="cs-CZ" dirty="0"/>
              <a:t> </a:t>
            </a:r>
            <a:r>
              <a:rPr lang="cs-CZ" dirty="0" err="1"/>
              <a:t>we</a:t>
            </a:r>
            <a:r>
              <a:rPr lang="cs-CZ" dirty="0"/>
              <a:t> </a:t>
            </a:r>
            <a:r>
              <a:rPr lang="cs-CZ" dirty="0" err="1"/>
              <a:t>have</a:t>
            </a:r>
            <a:r>
              <a:rPr lang="cs-CZ" dirty="0"/>
              <a:t> </a:t>
            </a:r>
            <a:r>
              <a:rPr lang="cs-CZ" dirty="0" err="1"/>
              <a:t>special</a:t>
            </a:r>
            <a:r>
              <a:rPr lang="cs-CZ" dirty="0"/>
              <a:t> </a:t>
            </a:r>
            <a:r>
              <a:rPr lang="cs-CZ" dirty="0" err="1"/>
              <a:t>project</a:t>
            </a:r>
            <a:r>
              <a:rPr lang="cs-CZ" dirty="0"/>
              <a:t> </a:t>
            </a:r>
            <a:r>
              <a:rPr lang="cs-CZ" dirty="0" err="1"/>
              <a:t>days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whole</a:t>
            </a:r>
            <a:r>
              <a:rPr lang="cs-CZ" dirty="0"/>
              <a:t> </a:t>
            </a:r>
            <a:r>
              <a:rPr lang="cs-CZ" dirty="0" err="1"/>
              <a:t>school</a:t>
            </a:r>
            <a:r>
              <a:rPr lang="cs-CZ" dirty="0"/>
              <a:t>.</a:t>
            </a:r>
          </a:p>
          <a:p>
            <a:r>
              <a:rPr lang="cs-CZ" dirty="0" err="1"/>
              <a:t>That</a:t>
            </a:r>
            <a:r>
              <a:rPr lang="cs-CZ" dirty="0"/>
              <a:t> </a:t>
            </a:r>
            <a:r>
              <a:rPr lang="cs-CZ" dirty="0" err="1"/>
              <a:t>means</a:t>
            </a:r>
            <a:r>
              <a:rPr lang="cs-CZ" dirty="0"/>
              <a:t> </a:t>
            </a:r>
            <a:r>
              <a:rPr lang="cs-CZ" dirty="0" err="1"/>
              <a:t>that</a:t>
            </a:r>
            <a:r>
              <a:rPr lang="cs-CZ" dirty="0"/>
              <a:t> </a:t>
            </a:r>
            <a:r>
              <a:rPr lang="cs-CZ" dirty="0" err="1"/>
              <a:t>older</a:t>
            </a:r>
            <a:r>
              <a:rPr lang="cs-CZ" dirty="0"/>
              <a:t> </a:t>
            </a:r>
            <a:r>
              <a:rPr lang="cs-CZ" dirty="0" err="1"/>
              <a:t>children</a:t>
            </a:r>
            <a:r>
              <a:rPr lang="cs-CZ" dirty="0"/>
              <a:t> </a:t>
            </a:r>
            <a:r>
              <a:rPr lang="cs-CZ" dirty="0" err="1"/>
              <a:t>prepare</a:t>
            </a:r>
            <a:r>
              <a:rPr lang="cs-CZ" dirty="0"/>
              <a:t> </a:t>
            </a:r>
            <a:r>
              <a:rPr lang="cs-CZ" dirty="0" err="1"/>
              <a:t>activities</a:t>
            </a:r>
            <a:r>
              <a:rPr lang="cs-CZ" dirty="0"/>
              <a:t> and </a:t>
            </a:r>
            <a:r>
              <a:rPr lang="cs-CZ" dirty="0" err="1"/>
              <a:t>programme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younger</a:t>
            </a:r>
            <a:r>
              <a:rPr lang="cs-CZ" dirty="0"/>
              <a:t> </a:t>
            </a:r>
            <a:r>
              <a:rPr lang="cs-CZ" dirty="0" err="1"/>
              <a:t>kids</a:t>
            </a:r>
            <a:r>
              <a:rPr lang="cs-CZ" dirty="0"/>
              <a:t> and </a:t>
            </a:r>
            <a:r>
              <a:rPr lang="cs-CZ" dirty="0" err="1"/>
              <a:t>then</a:t>
            </a:r>
            <a:r>
              <a:rPr lang="cs-CZ" dirty="0"/>
              <a:t> </a:t>
            </a:r>
            <a:r>
              <a:rPr lang="cs-CZ" dirty="0" err="1"/>
              <a:t>both</a:t>
            </a:r>
            <a:r>
              <a:rPr lang="cs-CZ" dirty="0"/>
              <a:t> these </a:t>
            </a:r>
            <a:r>
              <a:rPr lang="cs-CZ" dirty="0" err="1"/>
              <a:t>classes</a:t>
            </a:r>
            <a:r>
              <a:rPr lang="cs-CZ" dirty="0"/>
              <a:t> </a:t>
            </a:r>
            <a:r>
              <a:rPr lang="cs-CZ" dirty="0" err="1"/>
              <a:t>spend</a:t>
            </a:r>
            <a:r>
              <a:rPr lang="cs-CZ" dirty="0"/>
              <a:t> </a:t>
            </a:r>
            <a:r>
              <a:rPr lang="cs-CZ" dirty="0" err="1"/>
              <a:t>one</a:t>
            </a:r>
            <a:r>
              <a:rPr lang="cs-CZ" dirty="0"/>
              <a:t> </a:t>
            </a:r>
            <a:r>
              <a:rPr lang="cs-CZ" dirty="0" err="1"/>
              <a:t>day</a:t>
            </a:r>
            <a:r>
              <a:rPr lang="cs-CZ" dirty="0"/>
              <a:t> </a:t>
            </a:r>
            <a:r>
              <a:rPr lang="cs-CZ" dirty="0" err="1"/>
              <a:t>together</a:t>
            </a:r>
            <a:r>
              <a:rPr lang="cs-CZ" dirty="0"/>
              <a:t> and </a:t>
            </a:r>
            <a:r>
              <a:rPr lang="cs-CZ" dirty="0" err="1"/>
              <a:t>realize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project</a:t>
            </a:r>
            <a:r>
              <a:rPr lang="cs-CZ" dirty="0"/>
              <a:t> </a:t>
            </a:r>
            <a:r>
              <a:rPr lang="cs-CZ" dirty="0" err="1"/>
              <a:t>activities</a:t>
            </a:r>
            <a:r>
              <a:rPr lang="cs-CZ" dirty="0"/>
              <a:t>.</a:t>
            </a:r>
          </a:p>
          <a:p>
            <a:r>
              <a:rPr lang="cs-CZ" dirty="0"/>
              <a:t>TOPICS:</a:t>
            </a:r>
          </a:p>
          <a:p>
            <a:r>
              <a:rPr lang="cs-CZ" dirty="0"/>
              <a:t>2016/2017 Josef Lada, Josef Čapek, Jaroslav Foglar </a:t>
            </a:r>
          </a:p>
          <a:p>
            <a:pPr marL="0" indent="0">
              <a:buNone/>
            </a:pPr>
            <a:r>
              <a:rPr lang="cs-CZ" dirty="0"/>
              <a:t>	(</a:t>
            </a:r>
            <a:r>
              <a:rPr lang="cs-CZ" dirty="0" err="1"/>
              <a:t>anniversary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their</a:t>
            </a:r>
            <a:r>
              <a:rPr lang="cs-CZ" dirty="0"/>
              <a:t> </a:t>
            </a:r>
            <a:r>
              <a:rPr lang="cs-CZ" dirty="0" err="1"/>
              <a:t>birthdays</a:t>
            </a:r>
            <a:r>
              <a:rPr lang="cs-CZ" dirty="0"/>
              <a:t>)</a:t>
            </a:r>
          </a:p>
          <a:p>
            <a:r>
              <a:rPr lang="cs-CZ" dirty="0"/>
              <a:t>2015/2016 Charles IV.</a:t>
            </a:r>
          </a:p>
          <a:p>
            <a:r>
              <a:rPr lang="cs-CZ" dirty="0"/>
              <a:t>2014/2015 </a:t>
            </a:r>
            <a:r>
              <a:rPr lang="cs-CZ" dirty="0" err="1"/>
              <a:t>Celebration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50 </a:t>
            </a:r>
            <a:r>
              <a:rPr lang="cs-CZ" dirty="0" err="1"/>
              <a:t>years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our</a:t>
            </a:r>
            <a:r>
              <a:rPr lang="cs-CZ" dirty="0"/>
              <a:t> </a:t>
            </a:r>
            <a:r>
              <a:rPr lang="cs-CZ" dirty="0" err="1"/>
              <a:t>school</a:t>
            </a:r>
            <a:endParaRPr lang="cs-CZ" dirty="0"/>
          </a:p>
          <a:p>
            <a:r>
              <a:rPr lang="cs-CZ" dirty="0" err="1"/>
              <a:t>Etc</a:t>
            </a:r>
            <a:r>
              <a:rPr lang="cs-CZ" dirty="0"/>
              <a:t>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874" y="3256141"/>
            <a:ext cx="4322926" cy="324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209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Holidays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r>
              <a:rPr lang="cs-CZ" dirty="0" err="1"/>
              <a:t>Autumn</a:t>
            </a:r>
            <a:r>
              <a:rPr lang="cs-CZ" dirty="0"/>
              <a:t> </a:t>
            </a:r>
            <a:r>
              <a:rPr lang="cs-CZ" dirty="0" err="1"/>
              <a:t>Holiday</a:t>
            </a:r>
            <a:r>
              <a:rPr lang="cs-CZ" dirty="0"/>
              <a:t> (</a:t>
            </a:r>
            <a:r>
              <a:rPr lang="cs-CZ" dirty="0" err="1"/>
              <a:t>at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end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October</a:t>
            </a:r>
            <a:r>
              <a:rPr lang="cs-CZ" dirty="0"/>
              <a:t>)</a:t>
            </a:r>
          </a:p>
          <a:p>
            <a:r>
              <a:rPr lang="cs-CZ" dirty="0" err="1"/>
              <a:t>Christmas</a:t>
            </a:r>
            <a:r>
              <a:rPr lang="cs-CZ" dirty="0"/>
              <a:t> </a:t>
            </a:r>
            <a:r>
              <a:rPr lang="cs-CZ" dirty="0" err="1"/>
              <a:t>Holiday</a:t>
            </a:r>
            <a:r>
              <a:rPr lang="cs-CZ" dirty="0"/>
              <a:t> </a:t>
            </a:r>
          </a:p>
          <a:p>
            <a:r>
              <a:rPr lang="cs-CZ" dirty="0" err="1"/>
              <a:t>Spring</a:t>
            </a:r>
            <a:r>
              <a:rPr lang="cs-CZ" dirty="0"/>
              <a:t> </a:t>
            </a:r>
            <a:r>
              <a:rPr lang="cs-CZ" dirty="0" err="1"/>
              <a:t>Holiday</a:t>
            </a:r>
            <a:r>
              <a:rPr lang="cs-CZ" dirty="0"/>
              <a:t> (in </a:t>
            </a:r>
            <a:r>
              <a:rPr lang="cs-CZ" dirty="0" err="1"/>
              <a:t>February</a:t>
            </a:r>
            <a:r>
              <a:rPr lang="cs-CZ" dirty="0"/>
              <a:t>/</a:t>
            </a:r>
            <a:r>
              <a:rPr lang="cs-CZ" dirty="0" err="1"/>
              <a:t>March</a:t>
            </a:r>
            <a:r>
              <a:rPr lang="cs-CZ" dirty="0"/>
              <a:t>)</a:t>
            </a:r>
          </a:p>
          <a:p>
            <a:r>
              <a:rPr lang="cs-CZ" dirty="0" err="1"/>
              <a:t>Easter</a:t>
            </a:r>
            <a:r>
              <a:rPr lang="cs-CZ" dirty="0"/>
              <a:t> </a:t>
            </a:r>
            <a:r>
              <a:rPr lang="cs-CZ" dirty="0" err="1"/>
              <a:t>Holiday</a:t>
            </a:r>
            <a:r>
              <a:rPr lang="cs-CZ" dirty="0"/>
              <a:t> (in </a:t>
            </a:r>
            <a:r>
              <a:rPr lang="cs-CZ" dirty="0" err="1"/>
              <a:t>April</a:t>
            </a:r>
            <a:r>
              <a:rPr lang="cs-CZ" dirty="0"/>
              <a:t>)</a:t>
            </a:r>
          </a:p>
          <a:p>
            <a:r>
              <a:rPr lang="cs-CZ" dirty="0" err="1"/>
              <a:t>Summer</a:t>
            </a:r>
            <a:r>
              <a:rPr lang="cs-CZ" dirty="0"/>
              <a:t> </a:t>
            </a:r>
            <a:r>
              <a:rPr lang="cs-CZ" dirty="0" err="1"/>
              <a:t>Holidays</a:t>
            </a:r>
            <a:r>
              <a:rPr lang="cs-CZ" dirty="0"/>
              <a:t> (July + August)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194" y="4190998"/>
            <a:ext cx="3219450" cy="21336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517" y="609600"/>
            <a:ext cx="5403273" cy="540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4349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Awards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555668"/>
            <a:ext cx="10515600" cy="4621295"/>
          </a:xfrm>
        </p:spPr>
        <p:txBody>
          <a:bodyPr/>
          <a:lstStyle/>
          <a:p>
            <a:r>
              <a:rPr lang="cs-CZ" dirty="0" err="1"/>
              <a:t>Excellent</a:t>
            </a:r>
            <a:r>
              <a:rPr lang="cs-CZ" dirty="0"/>
              <a:t> </a:t>
            </a:r>
            <a:r>
              <a:rPr lang="cs-CZ" dirty="0" err="1"/>
              <a:t>language</a:t>
            </a:r>
            <a:r>
              <a:rPr lang="cs-CZ" dirty="0"/>
              <a:t> </a:t>
            </a:r>
            <a:r>
              <a:rPr lang="cs-CZ" dirty="0" err="1"/>
              <a:t>school</a:t>
            </a:r>
            <a:endParaRPr lang="cs-CZ" dirty="0"/>
          </a:p>
          <a:p>
            <a:r>
              <a:rPr lang="cs-CZ" dirty="0" err="1"/>
              <a:t>Eco</a:t>
            </a:r>
            <a:r>
              <a:rPr lang="cs-CZ" dirty="0"/>
              <a:t> - </a:t>
            </a:r>
            <a:r>
              <a:rPr lang="cs-CZ" dirty="0" err="1"/>
              <a:t>Schools</a:t>
            </a:r>
            <a:endParaRPr lang="cs-CZ" dirty="0"/>
          </a:p>
          <a:p>
            <a:r>
              <a:rPr lang="cs-CZ" dirty="0" err="1"/>
              <a:t>Educational</a:t>
            </a:r>
            <a:r>
              <a:rPr lang="cs-CZ" dirty="0"/>
              <a:t> centre </a:t>
            </a:r>
            <a:r>
              <a:rPr lang="cs-CZ" dirty="0" err="1"/>
              <a:t>of</a:t>
            </a:r>
            <a:r>
              <a:rPr lang="cs-CZ" dirty="0"/>
              <a:t> Microsoft</a:t>
            </a:r>
          </a:p>
          <a:p>
            <a:r>
              <a:rPr lang="cs-CZ" dirty="0" err="1"/>
              <a:t>Etc</a:t>
            </a:r>
            <a:r>
              <a:rPr lang="cs-CZ" dirty="0"/>
              <a:t>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653" y="293856"/>
            <a:ext cx="4097700" cy="106995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27" y="5747752"/>
            <a:ext cx="4959603" cy="96615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5112" y="5238560"/>
            <a:ext cx="2997617" cy="140268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619" y="1593297"/>
            <a:ext cx="3891238" cy="2918429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3372" y="211627"/>
            <a:ext cx="2195943" cy="317054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371" y="3493543"/>
            <a:ext cx="6186596" cy="198098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1689">
            <a:off x="6499149" y="4968175"/>
            <a:ext cx="3143457" cy="66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686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Maths</a:t>
            </a:r>
            <a:r>
              <a:rPr lang="cs-CZ" dirty="0"/>
              <a:t> </a:t>
            </a:r>
            <a:r>
              <a:rPr lang="cs-CZ" dirty="0" err="1"/>
              <a:t>classes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6008" y="1825625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 err="1"/>
              <a:t>Entrance</a:t>
            </a:r>
            <a:r>
              <a:rPr lang="cs-CZ" dirty="0"/>
              <a:t> </a:t>
            </a:r>
            <a:r>
              <a:rPr lang="cs-CZ" dirty="0" err="1"/>
              <a:t>exams</a:t>
            </a:r>
            <a:endParaRPr lang="cs-CZ" dirty="0"/>
          </a:p>
          <a:p>
            <a:r>
              <a:rPr lang="cs-CZ" dirty="0"/>
              <a:t>6th – 9th </a:t>
            </a:r>
            <a:r>
              <a:rPr lang="cs-CZ" dirty="0" err="1"/>
              <a:t>year</a:t>
            </a:r>
            <a:endParaRPr lang="cs-CZ" dirty="0"/>
          </a:p>
          <a:p>
            <a:r>
              <a:rPr lang="cs-CZ" dirty="0"/>
              <a:t>more </a:t>
            </a:r>
            <a:r>
              <a:rPr lang="cs-CZ" dirty="0" err="1"/>
              <a:t>Maths</a:t>
            </a:r>
            <a:r>
              <a:rPr lang="cs-CZ" dirty="0"/>
              <a:t> </a:t>
            </a:r>
            <a:r>
              <a:rPr lang="cs-CZ" dirty="0" err="1"/>
              <a:t>lessons</a:t>
            </a:r>
            <a:endParaRPr lang="cs-CZ" dirty="0"/>
          </a:p>
          <a:p>
            <a:r>
              <a:rPr lang="cs-CZ" dirty="0"/>
              <a:t>more </a:t>
            </a:r>
            <a:r>
              <a:rPr lang="cs-CZ" dirty="0" err="1"/>
              <a:t>Physics</a:t>
            </a:r>
            <a:r>
              <a:rPr lang="cs-CZ" dirty="0"/>
              <a:t>, </a:t>
            </a:r>
            <a:r>
              <a:rPr lang="cs-CZ" dirty="0" err="1"/>
              <a:t>Chemistry</a:t>
            </a:r>
            <a:r>
              <a:rPr lang="cs-CZ" dirty="0"/>
              <a:t>, Science</a:t>
            </a:r>
          </a:p>
          <a:p>
            <a:r>
              <a:rPr lang="cs-CZ" dirty="0" err="1"/>
              <a:t>one</a:t>
            </a:r>
            <a:r>
              <a:rPr lang="cs-CZ" dirty="0"/>
              <a:t> </a:t>
            </a:r>
            <a:r>
              <a:rPr lang="cs-CZ" dirty="0" err="1"/>
              <a:t>lesson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English</a:t>
            </a:r>
            <a:r>
              <a:rPr lang="cs-CZ" dirty="0"/>
              <a:t> </a:t>
            </a:r>
            <a:r>
              <a:rPr lang="cs-CZ" dirty="0" err="1"/>
              <a:t>native</a:t>
            </a:r>
            <a:r>
              <a:rPr lang="cs-CZ" dirty="0"/>
              <a:t> </a:t>
            </a:r>
            <a:r>
              <a:rPr lang="cs-CZ" dirty="0" err="1"/>
              <a:t>speaker</a:t>
            </a:r>
            <a:r>
              <a:rPr lang="cs-CZ" dirty="0"/>
              <a:t> + extra </a:t>
            </a:r>
            <a:r>
              <a:rPr lang="cs-CZ" dirty="0" err="1"/>
              <a:t>subject</a:t>
            </a:r>
            <a:r>
              <a:rPr lang="cs-CZ" dirty="0"/>
              <a:t> </a:t>
            </a:r>
            <a:r>
              <a:rPr lang="cs-CZ" dirty="0" err="1"/>
              <a:t>Maths</a:t>
            </a:r>
            <a:r>
              <a:rPr lang="cs-CZ" dirty="0"/>
              <a:t> in </a:t>
            </a:r>
            <a:r>
              <a:rPr lang="cs-CZ" dirty="0" err="1"/>
              <a:t>English</a:t>
            </a:r>
            <a:endParaRPr lang="cs-CZ" dirty="0"/>
          </a:p>
          <a:p>
            <a:r>
              <a:rPr lang="cs-CZ" dirty="0"/>
              <a:t>These </a:t>
            </a:r>
            <a:r>
              <a:rPr lang="cs-CZ" dirty="0" err="1"/>
              <a:t>students</a:t>
            </a:r>
            <a:r>
              <a:rPr lang="cs-CZ" dirty="0"/>
              <a:t> </a:t>
            </a:r>
            <a:r>
              <a:rPr lang="cs-CZ" dirty="0" err="1"/>
              <a:t>have</a:t>
            </a:r>
            <a:r>
              <a:rPr lang="cs-CZ" dirty="0"/>
              <a:t> </a:t>
            </a:r>
            <a:r>
              <a:rPr lang="cs-CZ" dirty="0" err="1"/>
              <a:t>amazing</a:t>
            </a:r>
            <a:r>
              <a:rPr lang="cs-CZ" dirty="0"/>
              <a:t> </a:t>
            </a:r>
            <a:r>
              <a:rPr lang="cs-CZ" dirty="0" err="1"/>
              <a:t>results</a:t>
            </a:r>
            <a:r>
              <a:rPr lang="cs-CZ" dirty="0"/>
              <a:t> in </a:t>
            </a:r>
            <a:r>
              <a:rPr lang="cs-CZ" dirty="0" err="1"/>
              <a:t>competitions</a:t>
            </a:r>
            <a:r>
              <a:rPr lang="cs-CZ" dirty="0"/>
              <a:t> and </a:t>
            </a:r>
            <a:r>
              <a:rPr lang="cs-CZ" dirty="0" err="1"/>
              <a:t>tests</a:t>
            </a:r>
            <a:r>
              <a:rPr lang="cs-CZ" dirty="0"/>
              <a:t>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comparing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schools</a:t>
            </a:r>
            <a:r>
              <a:rPr lang="cs-CZ" dirty="0"/>
              <a:t>,</a:t>
            </a:r>
          </a:p>
          <a:p>
            <a:pPr marL="0" indent="0">
              <a:buNone/>
            </a:pPr>
            <a:r>
              <a:rPr lang="cs-CZ" dirty="0"/>
              <a:t>	 and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course</a:t>
            </a:r>
            <a:r>
              <a:rPr lang="cs-CZ" dirty="0"/>
              <a:t>, in </a:t>
            </a:r>
            <a:r>
              <a:rPr lang="cs-CZ" dirty="0" err="1"/>
              <a:t>their</a:t>
            </a:r>
            <a:r>
              <a:rPr lang="cs-CZ" dirty="0"/>
              <a:t> </a:t>
            </a:r>
            <a:r>
              <a:rPr lang="cs-CZ" dirty="0" err="1"/>
              <a:t>future</a:t>
            </a:r>
            <a:r>
              <a:rPr lang="cs-CZ" dirty="0"/>
              <a:t> </a:t>
            </a:r>
            <a:r>
              <a:rPr lang="cs-CZ" dirty="0" err="1"/>
              <a:t>career</a:t>
            </a:r>
            <a:r>
              <a:rPr lang="cs-CZ" dirty="0"/>
              <a:t> </a:t>
            </a:r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736" y="511175"/>
            <a:ext cx="4543425" cy="26289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896" y="4782614"/>
            <a:ext cx="4180470" cy="165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332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Children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handicaps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1"/>
          </a:xfrm>
        </p:spPr>
        <p:txBody>
          <a:bodyPr>
            <a:normAutofit/>
          </a:bodyPr>
          <a:lstStyle/>
          <a:p>
            <a:r>
              <a:rPr lang="cs-CZ" dirty="0" err="1"/>
              <a:t>Our</a:t>
            </a:r>
            <a:r>
              <a:rPr lang="cs-CZ" dirty="0"/>
              <a:t> </a:t>
            </a:r>
            <a:r>
              <a:rPr lang="cs-CZ" dirty="0" err="1"/>
              <a:t>school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open to </a:t>
            </a:r>
            <a:r>
              <a:rPr lang="cs-CZ" dirty="0" err="1"/>
              <a:t>children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handicaps</a:t>
            </a:r>
            <a:r>
              <a:rPr lang="cs-CZ" dirty="0"/>
              <a:t>.</a:t>
            </a:r>
          </a:p>
          <a:p>
            <a:r>
              <a:rPr lang="cs-CZ" dirty="0" err="1"/>
              <a:t>It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without</a:t>
            </a:r>
            <a:r>
              <a:rPr lang="cs-CZ" dirty="0"/>
              <a:t> </a:t>
            </a:r>
            <a:r>
              <a:rPr lang="cs-CZ" dirty="0" err="1"/>
              <a:t>barriers</a:t>
            </a:r>
            <a:r>
              <a:rPr lang="cs-CZ" dirty="0"/>
              <a:t> </a:t>
            </a:r>
            <a:r>
              <a:rPr lang="cs-CZ" dirty="0" err="1"/>
              <a:t>that</a:t>
            </a:r>
            <a:r>
              <a:rPr lang="cs-CZ" dirty="0"/>
              <a:t> </a:t>
            </a:r>
            <a:r>
              <a:rPr lang="cs-CZ" dirty="0" err="1"/>
              <a:t>means</a:t>
            </a:r>
            <a:r>
              <a:rPr lang="cs-CZ" dirty="0"/>
              <a:t> </a:t>
            </a:r>
            <a:r>
              <a:rPr lang="cs-CZ" dirty="0" err="1"/>
              <a:t>that</a:t>
            </a:r>
            <a:r>
              <a:rPr lang="cs-CZ" dirty="0"/>
              <a:t> </a:t>
            </a:r>
            <a:r>
              <a:rPr lang="cs-CZ" dirty="0" err="1"/>
              <a:t>education</a:t>
            </a:r>
            <a:r>
              <a:rPr lang="cs-CZ" dirty="0"/>
              <a:t> in </a:t>
            </a:r>
            <a:r>
              <a:rPr lang="cs-CZ" dirty="0" err="1"/>
              <a:t>this</a:t>
            </a:r>
            <a:r>
              <a:rPr lang="cs-CZ" dirty="0"/>
              <a:t> </a:t>
            </a:r>
            <a:r>
              <a:rPr lang="cs-CZ" dirty="0" err="1"/>
              <a:t>school</a:t>
            </a:r>
            <a:r>
              <a:rPr lang="cs-CZ" dirty="0"/>
              <a:t> </a:t>
            </a:r>
            <a:r>
              <a:rPr lang="cs-CZ" dirty="0" err="1"/>
              <a:t>can</a:t>
            </a:r>
            <a:r>
              <a:rPr lang="cs-CZ" dirty="0"/>
              <a:t> </a:t>
            </a:r>
            <a:r>
              <a:rPr lang="cs-CZ" dirty="0" err="1"/>
              <a:t>be</a:t>
            </a:r>
            <a:r>
              <a:rPr lang="cs-CZ" dirty="0"/>
              <a:t> </a:t>
            </a:r>
            <a:r>
              <a:rPr lang="cs-CZ" dirty="0" err="1"/>
              <a:t>given</a:t>
            </a:r>
            <a:r>
              <a:rPr lang="cs-CZ" dirty="0"/>
              <a:t> </a:t>
            </a:r>
            <a:r>
              <a:rPr lang="cs-CZ" dirty="0" err="1"/>
              <a:t>also</a:t>
            </a:r>
            <a:r>
              <a:rPr lang="cs-CZ" dirty="0"/>
              <a:t> to </a:t>
            </a:r>
            <a:r>
              <a:rPr lang="cs-CZ" dirty="0" err="1"/>
              <a:t>pupils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some</a:t>
            </a:r>
            <a:r>
              <a:rPr lang="cs-CZ" dirty="0"/>
              <a:t> </a:t>
            </a:r>
            <a:r>
              <a:rPr lang="cs-CZ" dirty="0" err="1"/>
              <a:t>kind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handicap.</a:t>
            </a:r>
          </a:p>
          <a:p>
            <a:r>
              <a:rPr lang="cs-CZ" dirty="0" err="1"/>
              <a:t>Pupils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wheelchairs</a:t>
            </a:r>
            <a:r>
              <a:rPr lang="cs-CZ" dirty="0"/>
              <a:t>, blind </a:t>
            </a:r>
            <a:r>
              <a:rPr lang="cs-CZ" dirty="0" err="1"/>
              <a:t>kids</a:t>
            </a:r>
            <a:r>
              <a:rPr lang="cs-CZ" dirty="0"/>
              <a:t>, </a:t>
            </a:r>
            <a:r>
              <a:rPr lang="cs-CZ" dirty="0" err="1"/>
              <a:t>children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illnesses</a:t>
            </a:r>
            <a:r>
              <a:rPr lang="cs-CZ" dirty="0"/>
              <a:t> (diabetes,…), Down Syndrom,… </a:t>
            </a:r>
          </a:p>
          <a:p>
            <a:r>
              <a:rPr lang="cs-CZ" dirty="0" err="1"/>
              <a:t>Help</a:t>
            </a:r>
            <a:r>
              <a:rPr lang="cs-CZ" dirty="0"/>
              <a:t>: a lift, a </a:t>
            </a:r>
            <a:r>
              <a:rPr lang="cs-CZ" dirty="0" err="1"/>
              <a:t>classroom</a:t>
            </a:r>
            <a:r>
              <a:rPr lang="cs-CZ" dirty="0"/>
              <a:t> and a </a:t>
            </a:r>
            <a:r>
              <a:rPr lang="cs-CZ" dirty="0" err="1"/>
              <a:t>toilet</a:t>
            </a:r>
            <a:r>
              <a:rPr lang="cs-CZ" dirty="0"/>
              <a:t> </a:t>
            </a:r>
            <a:r>
              <a:rPr lang="cs-CZ" dirty="0" err="1"/>
              <a:t>without</a:t>
            </a:r>
            <a:r>
              <a:rPr lang="cs-CZ" dirty="0"/>
              <a:t> a </a:t>
            </a:r>
            <a:r>
              <a:rPr lang="cs-CZ" dirty="0" err="1"/>
              <a:t>doorsill</a:t>
            </a:r>
            <a:r>
              <a:rPr lang="cs-CZ" dirty="0"/>
              <a:t>, </a:t>
            </a:r>
            <a:r>
              <a:rPr lang="cs-CZ" dirty="0" err="1"/>
              <a:t>access</a:t>
            </a:r>
            <a:r>
              <a:rPr lang="cs-CZ" dirty="0"/>
              <a:t> to </a:t>
            </a:r>
            <a:r>
              <a:rPr lang="cs-CZ" dirty="0" err="1"/>
              <a:t>school</a:t>
            </a:r>
            <a:r>
              <a:rPr lang="cs-CZ" dirty="0"/>
              <a:t> </a:t>
            </a:r>
            <a:r>
              <a:rPr lang="cs-CZ" dirty="0" err="1"/>
              <a:t>without</a:t>
            </a:r>
            <a:r>
              <a:rPr lang="cs-CZ" dirty="0"/>
              <a:t> </a:t>
            </a:r>
            <a:r>
              <a:rPr lang="cs-CZ" dirty="0" err="1"/>
              <a:t>stairs</a:t>
            </a:r>
            <a:r>
              <a:rPr lang="cs-CZ" dirty="0"/>
              <a:t> (</a:t>
            </a:r>
            <a:r>
              <a:rPr lang="cs-CZ" dirty="0" err="1"/>
              <a:t>wheelchair</a:t>
            </a:r>
            <a:r>
              <a:rPr lang="cs-CZ" dirty="0"/>
              <a:t> ramp), </a:t>
            </a:r>
            <a:r>
              <a:rPr lang="cs-CZ" dirty="0" err="1"/>
              <a:t>an</a:t>
            </a:r>
            <a:r>
              <a:rPr lang="cs-CZ" dirty="0"/>
              <a:t> </a:t>
            </a:r>
            <a:r>
              <a:rPr lang="cs-CZ" dirty="0" err="1"/>
              <a:t>assistent</a:t>
            </a:r>
            <a:r>
              <a:rPr lang="cs-CZ" dirty="0"/>
              <a:t> in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class</a:t>
            </a:r>
            <a:r>
              <a:rPr lang="cs-CZ" dirty="0"/>
              <a:t>, </a:t>
            </a:r>
            <a:r>
              <a:rPr lang="cs-CZ" dirty="0" err="1"/>
              <a:t>special</a:t>
            </a:r>
            <a:r>
              <a:rPr lang="cs-CZ" dirty="0"/>
              <a:t> diet in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school</a:t>
            </a:r>
            <a:r>
              <a:rPr lang="cs-CZ" dirty="0"/>
              <a:t> </a:t>
            </a:r>
            <a:r>
              <a:rPr lang="cs-CZ" dirty="0" err="1"/>
              <a:t>cantine</a:t>
            </a:r>
            <a:r>
              <a:rPr lang="cs-CZ" dirty="0"/>
              <a:t>, a </a:t>
            </a:r>
            <a:r>
              <a:rPr lang="cs-CZ" dirty="0" err="1"/>
              <a:t>possibility</a:t>
            </a:r>
            <a:r>
              <a:rPr lang="cs-CZ" dirty="0"/>
              <a:t> to use a </a:t>
            </a:r>
            <a:r>
              <a:rPr lang="cs-CZ" dirty="0" err="1"/>
              <a:t>computer</a:t>
            </a:r>
            <a:r>
              <a:rPr lang="cs-CZ" dirty="0"/>
              <a:t> in </a:t>
            </a:r>
            <a:r>
              <a:rPr lang="cs-CZ" dirty="0" err="1"/>
              <a:t>lessons</a:t>
            </a:r>
            <a:r>
              <a:rPr lang="cs-CZ" dirty="0"/>
              <a:t>,…</a:t>
            </a:r>
          </a:p>
          <a:p>
            <a:r>
              <a:rPr lang="cs-CZ" dirty="0" err="1"/>
              <a:t>Cooperation</a:t>
            </a:r>
            <a:r>
              <a:rPr lang="cs-CZ" dirty="0"/>
              <a:t>: </a:t>
            </a:r>
            <a:r>
              <a:rPr lang="cs-CZ" dirty="0" err="1"/>
              <a:t>parents</a:t>
            </a:r>
            <a:r>
              <a:rPr lang="cs-CZ" dirty="0"/>
              <a:t>, a </a:t>
            </a:r>
            <a:r>
              <a:rPr lang="cs-CZ" dirty="0" err="1"/>
              <a:t>school</a:t>
            </a:r>
            <a:r>
              <a:rPr lang="cs-CZ" dirty="0"/>
              <a:t> </a:t>
            </a:r>
            <a:r>
              <a:rPr lang="cs-CZ" dirty="0" err="1"/>
              <a:t>psychologist</a:t>
            </a:r>
            <a:r>
              <a:rPr lang="cs-CZ" dirty="0"/>
              <a:t>,</a:t>
            </a:r>
          </a:p>
          <a:p>
            <a:pPr marL="0" indent="0">
              <a:buNone/>
            </a:pPr>
            <a:r>
              <a:rPr lang="cs-CZ" dirty="0"/>
              <a:t> a </a:t>
            </a:r>
            <a:r>
              <a:rPr lang="cs-CZ" dirty="0" err="1"/>
              <a:t>special</a:t>
            </a:r>
            <a:r>
              <a:rPr lang="cs-CZ" dirty="0"/>
              <a:t> </a:t>
            </a:r>
            <a:r>
              <a:rPr lang="cs-CZ" dirty="0" err="1"/>
              <a:t>educator</a:t>
            </a:r>
            <a:r>
              <a:rPr lang="cs-CZ" dirty="0"/>
              <a:t>, a </a:t>
            </a:r>
            <a:r>
              <a:rPr lang="cs-CZ" dirty="0" err="1"/>
              <a:t>school</a:t>
            </a:r>
            <a:r>
              <a:rPr lang="cs-CZ" dirty="0"/>
              <a:t> </a:t>
            </a:r>
            <a:r>
              <a:rPr lang="cs-CZ" dirty="0" err="1"/>
              <a:t>counsellor</a:t>
            </a:r>
            <a:r>
              <a:rPr lang="cs-CZ" dirty="0"/>
              <a:t>, a </a:t>
            </a:r>
            <a:r>
              <a:rPr lang="cs-CZ" dirty="0" err="1"/>
              <a:t>school</a:t>
            </a:r>
            <a:r>
              <a:rPr lang="cs-CZ" dirty="0"/>
              <a:t> </a:t>
            </a:r>
          </a:p>
          <a:p>
            <a:pPr marL="0" indent="0">
              <a:buNone/>
            </a:pPr>
            <a:r>
              <a:rPr lang="cs-CZ" dirty="0" err="1"/>
              <a:t>counseling</a:t>
            </a:r>
            <a:r>
              <a:rPr lang="cs-CZ" dirty="0"/>
              <a:t> centre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137" y="318840"/>
            <a:ext cx="2261017" cy="161156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391" y="3984572"/>
            <a:ext cx="3860510" cy="257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506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22710" y="336759"/>
            <a:ext cx="8596668" cy="1355521"/>
          </a:xfrm>
        </p:spPr>
        <p:txBody>
          <a:bodyPr/>
          <a:lstStyle/>
          <a:p>
            <a:r>
              <a:rPr lang="cs-CZ" dirty="0"/>
              <a:t>Free </a:t>
            </a:r>
            <a:r>
              <a:rPr lang="cs-CZ" dirty="0" err="1"/>
              <a:t>time</a:t>
            </a:r>
            <a:r>
              <a:rPr lang="cs-CZ" dirty="0"/>
              <a:t> </a:t>
            </a:r>
            <a:r>
              <a:rPr lang="cs-CZ" dirty="0" err="1"/>
              <a:t>activities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0644" y="1039447"/>
            <a:ext cx="10465192" cy="4351338"/>
          </a:xfrm>
        </p:spPr>
        <p:txBody>
          <a:bodyPr numCol="2"/>
          <a:lstStyle/>
          <a:p>
            <a:r>
              <a:rPr lang="cs-CZ" dirty="0"/>
              <a:t>Aerobic</a:t>
            </a:r>
          </a:p>
          <a:p>
            <a:r>
              <a:rPr lang="cs-CZ" dirty="0" err="1"/>
              <a:t>Swimming</a:t>
            </a:r>
            <a:r>
              <a:rPr lang="cs-CZ" dirty="0"/>
              <a:t> </a:t>
            </a:r>
            <a:r>
              <a:rPr lang="cs-CZ" dirty="0" err="1"/>
              <a:t>training</a:t>
            </a:r>
            <a:endParaRPr lang="cs-CZ" dirty="0"/>
          </a:p>
          <a:p>
            <a:r>
              <a:rPr lang="cs-CZ" dirty="0" err="1"/>
              <a:t>Floorball</a:t>
            </a:r>
            <a:endParaRPr lang="cs-CZ" dirty="0"/>
          </a:p>
          <a:p>
            <a:r>
              <a:rPr lang="cs-CZ" dirty="0" err="1"/>
              <a:t>Flute</a:t>
            </a:r>
            <a:endParaRPr lang="cs-CZ" dirty="0"/>
          </a:p>
          <a:p>
            <a:r>
              <a:rPr lang="cs-CZ" dirty="0" err="1"/>
              <a:t>Lacrosse</a:t>
            </a:r>
            <a:endParaRPr lang="cs-CZ" dirty="0"/>
          </a:p>
          <a:p>
            <a:r>
              <a:rPr lang="cs-CZ" dirty="0" err="1"/>
              <a:t>English</a:t>
            </a:r>
            <a:r>
              <a:rPr lang="cs-CZ" dirty="0"/>
              <a:t> </a:t>
            </a:r>
            <a:r>
              <a:rPr lang="cs-CZ" dirty="0" err="1"/>
              <a:t>classes</a:t>
            </a:r>
            <a:endParaRPr lang="cs-CZ" dirty="0"/>
          </a:p>
          <a:p>
            <a:r>
              <a:rPr lang="cs-CZ" dirty="0" err="1"/>
              <a:t>Chess</a:t>
            </a:r>
            <a:endParaRPr lang="cs-CZ" dirty="0"/>
          </a:p>
          <a:p>
            <a:r>
              <a:rPr lang="cs-CZ" dirty="0" err="1"/>
              <a:t>Pottery</a:t>
            </a:r>
            <a:r>
              <a:rPr lang="cs-CZ" dirty="0"/>
              <a:t>, </a:t>
            </a:r>
            <a:r>
              <a:rPr lang="cs-CZ" dirty="0" err="1"/>
              <a:t>Etc</a:t>
            </a:r>
            <a:r>
              <a:rPr lang="cs-CZ" dirty="0"/>
              <a:t>.</a:t>
            </a: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130" y="881222"/>
            <a:ext cx="2712758" cy="2034569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611" y="3215116"/>
            <a:ext cx="4836802" cy="322131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580" y="245650"/>
            <a:ext cx="3417780" cy="267014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96" y="4310741"/>
            <a:ext cx="4225474" cy="237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273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School</a:t>
            </a:r>
            <a:r>
              <a:rPr lang="cs-CZ" dirty="0"/>
              <a:t> </a:t>
            </a:r>
            <a:r>
              <a:rPr lang="cs-CZ" dirty="0" err="1"/>
              <a:t>choir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Sedmihlásek</a:t>
            </a:r>
          </a:p>
          <a:p>
            <a:endParaRPr lang="cs-CZ" dirty="0"/>
          </a:p>
          <a:p>
            <a:r>
              <a:rPr lang="cs-CZ" dirty="0" err="1"/>
              <a:t>Concerts</a:t>
            </a:r>
            <a:r>
              <a:rPr lang="cs-CZ" dirty="0"/>
              <a:t>, </a:t>
            </a:r>
            <a:r>
              <a:rPr lang="cs-CZ" dirty="0" err="1"/>
              <a:t>performances</a:t>
            </a:r>
            <a:r>
              <a:rPr lang="cs-CZ" dirty="0"/>
              <a:t>, </a:t>
            </a:r>
            <a:r>
              <a:rPr lang="cs-CZ" dirty="0" err="1"/>
              <a:t>competitions</a:t>
            </a:r>
            <a:endParaRPr lang="cs-CZ" dirty="0"/>
          </a:p>
          <a:p>
            <a:r>
              <a:rPr lang="cs-CZ" dirty="0"/>
              <a:t>Long </a:t>
            </a:r>
            <a:r>
              <a:rPr lang="cs-CZ" dirty="0" err="1"/>
              <a:t>history</a:t>
            </a:r>
            <a:endParaRPr lang="cs-CZ" dirty="0"/>
          </a:p>
          <a:p>
            <a:r>
              <a:rPr lang="cs-CZ" dirty="0" err="1"/>
              <a:t>Nowadays</a:t>
            </a:r>
            <a:r>
              <a:rPr lang="cs-CZ" dirty="0"/>
              <a:t>, </a:t>
            </a:r>
            <a:r>
              <a:rPr lang="cs-CZ" dirty="0" err="1"/>
              <a:t>it</a:t>
            </a:r>
            <a:r>
              <a:rPr lang="cs-CZ" dirty="0"/>
              <a:t> has </a:t>
            </a:r>
            <a:r>
              <a:rPr lang="cs-CZ" dirty="0" err="1"/>
              <a:t>less</a:t>
            </a:r>
            <a:r>
              <a:rPr lang="cs-CZ" dirty="0"/>
              <a:t> </a:t>
            </a:r>
            <a:r>
              <a:rPr lang="cs-CZ" dirty="0" err="1"/>
              <a:t>members</a:t>
            </a:r>
            <a:r>
              <a:rPr lang="cs-CZ" dirty="0"/>
              <a:t> </a:t>
            </a:r>
            <a:r>
              <a:rPr lang="cs-CZ" dirty="0" err="1"/>
              <a:t>than</a:t>
            </a:r>
            <a:r>
              <a:rPr lang="cs-CZ" dirty="0"/>
              <a:t> </a:t>
            </a:r>
            <a:r>
              <a:rPr lang="cs-CZ" dirty="0" err="1"/>
              <a:t>it</a:t>
            </a:r>
            <a:r>
              <a:rPr lang="cs-CZ" dirty="0"/>
              <a:t> </a:t>
            </a:r>
            <a:r>
              <a:rPr lang="cs-CZ" dirty="0" err="1"/>
              <a:t>used</a:t>
            </a:r>
            <a:r>
              <a:rPr lang="cs-CZ" dirty="0"/>
              <a:t> to </a:t>
            </a:r>
            <a:r>
              <a:rPr lang="cs-CZ" dirty="0" err="1"/>
              <a:t>have</a:t>
            </a:r>
            <a:r>
              <a:rPr lang="cs-CZ" dirty="0"/>
              <a:t>.</a:t>
            </a:r>
          </a:p>
          <a:p>
            <a:r>
              <a:rPr lang="cs-CZ" dirty="0" err="1"/>
              <a:t>They</a:t>
            </a:r>
            <a:r>
              <a:rPr lang="cs-CZ" dirty="0"/>
              <a:t> </a:t>
            </a:r>
            <a:r>
              <a:rPr lang="cs-CZ" dirty="0" err="1"/>
              <a:t>have</a:t>
            </a:r>
            <a:r>
              <a:rPr lang="cs-CZ" dirty="0"/>
              <a:t> </a:t>
            </a:r>
            <a:r>
              <a:rPr lang="cs-CZ" dirty="0" err="1"/>
              <a:t>been</a:t>
            </a:r>
            <a:r>
              <a:rPr lang="cs-CZ" dirty="0"/>
              <a:t> on TV</a:t>
            </a:r>
          </a:p>
          <a:p>
            <a:r>
              <a:rPr lang="cs-CZ" dirty="0" err="1"/>
              <a:t>They</a:t>
            </a:r>
            <a:r>
              <a:rPr lang="cs-CZ" dirty="0"/>
              <a:t> </a:t>
            </a:r>
            <a:r>
              <a:rPr lang="cs-CZ" dirty="0" err="1"/>
              <a:t>have</a:t>
            </a:r>
            <a:r>
              <a:rPr lang="cs-CZ" dirty="0"/>
              <a:t> </a:t>
            </a:r>
            <a:r>
              <a:rPr lang="cs-CZ" dirty="0" err="1"/>
              <a:t>travelled</a:t>
            </a:r>
            <a:r>
              <a:rPr lang="cs-CZ" dirty="0"/>
              <a:t> to many </a:t>
            </a:r>
            <a:r>
              <a:rPr lang="cs-CZ" dirty="0" err="1"/>
              <a:t>countries</a:t>
            </a:r>
            <a:r>
              <a:rPr lang="cs-CZ" dirty="0"/>
              <a:t> (</a:t>
            </a:r>
            <a:r>
              <a:rPr lang="cs-CZ" dirty="0" err="1"/>
              <a:t>Germany</a:t>
            </a:r>
            <a:r>
              <a:rPr lang="cs-CZ" dirty="0"/>
              <a:t>, </a:t>
            </a:r>
          </a:p>
          <a:p>
            <a:pPr marL="0" indent="0">
              <a:buNone/>
            </a:pPr>
            <a:r>
              <a:rPr lang="cs-CZ" dirty="0" err="1"/>
              <a:t>Poland</a:t>
            </a:r>
            <a:r>
              <a:rPr lang="cs-CZ" dirty="0"/>
              <a:t>, France, </a:t>
            </a:r>
            <a:r>
              <a:rPr lang="cs-CZ" dirty="0" err="1"/>
              <a:t>Norway</a:t>
            </a:r>
            <a:r>
              <a:rPr lang="cs-CZ" dirty="0"/>
              <a:t>, </a:t>
            </a:r>
            <a:r>
              <a:rPr lang="cs-CZ" dirty="0" err="1"/>
              <a:t>Austria</a:t>
            </a:r>
            <a:r>
              <a:rPr lang="cs-CZ" dirty="0"/>
              <a:t>, Italy, </a:t>
            </a:r>
            <a:r>
              <a:rPr lang="cs-CZ" dirty="0" err="1"/>
              <a:t>Russia</a:t>
            </a:r>
            <a:r>
              <a:rPr lang="cs-CZ" dirty="0"/>
              <a:t>, </a:t>
            </a:r>
            <a:r>
              <a:rPr lang="cs-CZ" dirty="0" err="1"/>
              <a:t>Latvia</a:t>
            </a:r>
            <a:r>
              <a:rPr lang="cs-CZ" dirty="0"/>
              <a:t>,…)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>
                <a:hlinkClick r:id="rId2"/>
              </a:rPr>
              <a:t>https://www.youtube.com/watch?v=W7s8ETGW0F4</a:t>
            </a:r>
            <a:endParaRPr lang="cs-CZ" dirty="0"/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975" y="766763"/>
            <a:ext cx="7677150" cy="184785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693" y="2930092"/>
            <a:ext cx="3727723" cy="279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16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484416"/>
            <a:ext cx="8596668" cy="488075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  <a:p>
            <a:r>
              <a:rPr lang="cs-CZ" sz="1600" i="1" dirty="0" err="1">
                <a:solidFill>
                  <a:schemeClr val="tx1"/>
                </a:solidFill>
              </a:rPr>
              <a:t>Presentation</a:t>
            </a:r>
            <a:r>
              <a:rPr lang="cs-CZ" sz="1600" i="1" dirty="0">
                <a:solidFill>
                  <a:schemeClr val="tx1"/>
                </a:solidFill>
              </a:rPr>
              <a:t> </a:t>
            </a:r>
            <a:r>
              <a:rPr lang="cs-CZ" sz="1600" i="1" dirty="0" err="1">
                <a:solidFill>
                  <a:schemeClr val="tx1"/>
                </a:solidFill>
              </a:rPr>
              <a:t>created</a:t>
            </a:r>
            <a:r>
              <a:rPr lang="cs-CZ" sz="1600" i="1" dirty="0">
                <a:solidFill>
                  <a:schemeClr val="tx1"/>
                </a:solidFill>
              </a:rPr>
              <a:t> by Mgr. Veronika Rabiňáková ©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80" y="562715"/>
            <a:ext cx="5417015" cy="394990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017" y="1970519"/>
            <a:ext cx="3557500" cy="400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139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528</TotalTime>
  <Words>645</Words>
  <Application>Microsoft Office PowerPoint</Application>
  <PresentationFormat>Širokoúhlá obrazovka</PresentationFormat>
  <Paragraphs>134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2" baseType="lpstr">
      <vt:lpstr>Arial</vt:lpstr>
      <vt:lpstr>Calibri</vt:lpstr>
      <vt:lpstr>Trebuchet MS</vt:lpstr>
      <vt:lpstr>Wingdings</vt:lpstr>
      <vt:lpstr>Wingdings 3</vt:lpstr>
      <vt:lpstr>Fazeta</vt:lpstr>
      <vt:lpstr>Welcome to  our school! </vt:lpstr>
      <vt:lpstr>Základní škola a Mateřská škola Červený vrch</vt:lpstr>
      <vt:lpstr>Basic Information</vt:lpstr>
      <vt:lpstr>Subjects</vt:lpstr>
      <vt:lpstr>Typical school day</vt:lpstr>
      <vt:lpstr>Competitions</vt:lpstr>
      <vt:lpstr>Activities</vt:lpstr>
      <vt:lpstr>Projects</vt:lpstr>
      <vt:lpstr>School Project Days</vt:lpstr>
      <vt:lpstr>Holidays</vt:lpstr>
      <vt:lpstr>Awards</vt:lpstr>
      <vt:lpstr>Maths classes</vt:lpstr>
      <vt:lpstr>Children with handicaps</vt:lpstr>
      <vt:lpstr>Free time activities</vt:lpstr>
      <vt:lpstr>School choir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school</dc:title>
  <dc:creator>Veronika Rabináková</dc:creator>
  <cp:lastModifiedBy>Rabiňáková Veronika</cp:lastModifiedBy>
  <cp:revision>55</cp:revision>
  <cp:lastPrinted>2017-05-22T13:40:58Z</cp:lastPrinted>
  <dcterms:created xsi:type="dcterms:W3CDTF">2017-05-14T14:36:45Z</dcterms:created>
  <dcterms:modified xsi:type="dcterms:W3CDTF">2017-05-23T12:05:33Z</dcterms:modified>
  <cp:contentStatus/>
</cp:coreProperties>
</file>