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8" r:id="rId8"/>
    <p:sldId id="264" r:id="rId9"/>
    <p:sldId id="292" r:id="rId10"/>
    <p:sldId id="293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91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7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7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0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1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36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5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2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2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94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1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87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F3E9E-F2EF-4421-BCB8-FC65D87C4FAE}" type="datetimeFigureOut">
              <a:rPr lang="de-DE" smtClean="0"/>
              <a:t>10.06.2014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8B581-918D-4ECE-B0DA-01B002E791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5" y="129357"/>
            <a:ext cx="837366" cy="106512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529847" y="75360"/>
            <a:ext cx="36282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Hermann-Böse-Gymnasium</a:t>
            </a:r>
            <a:endParaRPr lang="de-DE" sz="2400" b="0" cap="none" spc="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5398386" y="517774"/>
            <a:ext cx="3753853" cy="0"/>
          </a:xfrm>
          <a:prstGeom prst="line">
            <a:avLst/>
          </a:prstGeom>
          <a:ln w="25400">
            <a:solidFill>
              <a:srgbClr val="1317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50" y="1719278"/>
            <a:ext cx="5553618" cy="3938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hteck 8"/>
          <p:cNvSpPr/>
          <p:nvPr/>
        </p:nvSpPr>
        <p:spPr>
          <a:xfrm>
            <a:off x="137225" y="1487824"/>
            <a:ext cx="378051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0" cap="none" spc="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Willkommen!</a:t>
            </a:r>
          </a:p>
          <a:p>
            <a:r>
              <a:rPr lang="de-DE" sz="40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Welcome!</a:t>
            </a:r>
          </a:p>
          <a:p>
            <a:r>
              <a:rPr lang="de-DE" sz="4000" b="0" cap="none" spc="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Bienvenu</a:t>
            </a:r>
            <a:r>
              <a:rPr lang="de-DE" sz="4000" b="0" cap="none" spc="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  <a:p>
            <a:r>
              <a:rPr lang="de-DE" sz="40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Benvenuto</a:t>
            </a:r>
            <a:endParaRPr lang="de-DE" sz="4000" dirty="0" smtClean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de-DE" sz="4000" b="0" cap="none" spc="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Bienvenidos!</a:t>
            </a:r>
          </a:p>
          <a:p>
            <a:r>
              <a:rPr lang="de-DE" sz="40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Boa </a:t>
            </a:r>
            <a:r>
              <a:rPr lang="de-DE" sz="4000" dirty="0" err="1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</a:t>
            </a:r>
            <a:r>
              <a:rPr lang="de-DE" sz="40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inda</a:t>
            </a:r>
            <a:r>
              <a:rPr lang="de-DE" sz="40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  <a:p>
            <a:r>
              <a:rPr lang="de-DE" sz="4000" b="0" cap="none" spc="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Ni</a:t>
            </a:r>
            <a:r>
              <a:rPr lang="de-DE" sz="4000" b="0" cap="none" spc="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Hao!</a:t>
            </a:r>
            <a:endParaRPr lang="de-DE" sz="4000" b="0" cap="none" spc="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71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72347" y="365126"/>
            <a:ext cx="7886700" cy="1325563"/>
          </a:xfrm>
        </p:spPr>
        <p:txBody>
          <a:bodyPr/>
          <a:lstStyle/>
          <a:p>
            <a:r>
              <a:rPr lang="de-DE" b="1" dirty="0" smtClean="0"/>
              <a:t>Model European </a:t>
            </a:r>
            <a:r>
              <a:rPr lang="de-DE" b="1" dirty="0" err="1" smtClean="0"/>
              <a:t>Parliament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1" y="1414800"/>
            <a:ext cx="7833059" cy="52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58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2304" y="332174"/>
            <a:ext cx="7886700" cy="1325563"/>
          </a:xfrm>
        </p:spPr>
        <p:txBody>
          <a:bodyPr/>
          <a:lstStyle/>
          <a:p>
            <a:r>
              <a:rPr lang="de-DE" b="1" dirty="0" smtClean="0"/>
              <a:t>Model United </a:t>
            </a:r>
            <a:r>
              <a:rPr lang="de-DE" b="1" dirty="0" err="1" smtClean="0"/>
              <a:t>Nations</a:t>
            </a:r>
            <a:endParaRPr lang="de-DE" b="1" dirty="0"/>
          </a:p>
        </p:txBody>
      </p:sp>
      <p:pic>
        <p:nvPicPr>
          <p:cNvPr id="5" name="Picture 5" descr="MU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41425"/>
            <a:ext cx="7200900" cy="540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08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032304" y="33217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Model United </a:t>
            </a:r>
            <a:r>
              <a:rPr lang="de-DE" b="1" dirty="0" err="1" smtClean="0"/>
              <a:t>Nations</a:t>
            </a:r>
            <a:endParaRPr lang="de-DE" b="1" dirty="0"/>
          </a:p>
        </p:txBody>
      </p:sp>
      <p:pic>
        <p:nvPicPr>
          <p:cNvPr id="5" name="Picture 4" descr="MU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2" y="1345256"/>
            <a:ext cx="7272337" cy="545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7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68910" y="225082"/>
            <a:ext cx="7886700" cy="1325563"/>
          </a:xfrm>
        </p:spPr>
        <p:txBody>
          <a:bodyPr/>
          <a:lstStyle/>
          <a:p>
            <a:r>
              <a:rPr lang="de-DE" sz="6000" b="1" dirty="0" smtClean="0"/>
              <a:t>ELMUN</a:t>
            </a:r>
            <a:endParaRPr lang="de-DE" b="1" dirty="0"/>
          </a:p>
        </p:txBody>
      </p:sp>
      <p:pic>
        <p:nvPicPr>
          <p:cNvPr id="6" name="Picture 4" descr="D:\HBG Model united nations 05,2010\_DSC1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304066"/>
            <a:ext cx="8118475" cy="543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6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68910" y="22508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b="1" dirty="0" smtClean="0"/>
              <a:t>ELMUN</a:t>
            </a:r>
            <a:endParaRPr lang="de-DE" b="1" dirty="0"/>
          </a:p>
        </p:txBody>
      </p:sp>
      <p:pic>
        <p:nvPicPr>
          <p:cNvPr id="5" name="Picture 4" descr="ELMU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" y="1268413"/>
            <a:ext cx="7920038" cy="518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68910" y="22508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b="1" dirty="0" smtClean="0"/>
              <a:t>ELMUN</a:t>
            </a:r>
            <a:endParaRPr lang="de-DE" b="1" dirty="0"/>
          </a:p>
        </p:txBody>
      </p:sp>
      <p:pic>
        <p:nvPicPr>
          <p:cNvPr id="5" name="Picture 5" descr="ELMU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5012"/>
            <a:ext cx="7848600" cy="5213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63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468910" y="22508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b="1" dirty="0" smtClean="0"/>
              <a:t>ELMUN</a:t>
            </a:r>
            <a:endParaRPr lang="de-DE" b="1" dirty="0"/>
          </a:p>
        </p:txBody>
      </p:sp>
      <p:pic>
        <p:nvPicPr>
          <p:cNvPr id="5" name="Picture 4" descr="ELMUN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1258888"/>
            <a:ext cx="7488238" cy="4973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15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Jugenforscht-logo.jpg wird angezeig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3" y="160338"/>
            <a:ext cx="3182895" cy="1092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utoShape 4" descr="Siegerehrung beim Landeswettbewerb 2.jpg wird angezeig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8" y="1481860"/>
            <a:ext cx="7825945" cy="5195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82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3" y="160338"/>
            <a:ext cx="3182895" cy="1092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1" y="1458097"/>
            <a:ext cx="7032938" cy="5276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9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3" y="160338"/>
            <a:ext cx="3182895" cy="1092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P:\1 ROLAND\Auswahl Roland\2004-06 jufo offizielles F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6" y="1573428"/>
            <a:ext cx="7141769" cy="5055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3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0985" y="373365"/>
            <a:ext cx="7886700" cy="1325563"/>
          </a:xfrm>
        </p:spPr>
        <p:txBody>
          <a:bodyPr/>
          <a:lstStyle/>
          <a:p>
            <a:r>
              <a:rPr lang="de-DE" b="1" dirty="0" smtClean="0"/>
              <a:t>    Origin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name</a:t>
            </a:r>
            <a:endParaRPr lang="de-DE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48" y="1922657"/>
            <a:ext cx="3106180" cy="4158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351722" y="2486453"/>
            <a:ext cx="481067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0" cap="none" spc="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Hermann Böse, 1870 – 1943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Music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teacher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1907 – 1943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Composer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leader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choir</a:t>
            </a:r>
            <a:endParaRPr lang="de-DE" sz="2400" dirty="0" smtClean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KPD top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candidate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1919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Leader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Volkskommissariats </a:t>
            </a:r>
            <a:endParaRPr lang="de-DE" sz="24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de-DE" sz="2400" dirty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für Schul- und Bildungswesen“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Concentration</a:t>
            </a:r>
            <a:r>
              <a:rPr lang="de-DE" sz="24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Camp </a:t>
            </a:r>
            <a:r>
              <a:rPr lang="de-DE" sz="24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detainee</a:t>
            </a:r>
            <a:endParaRPr lang="de-DE" sz="2400" dirty="0" smtClean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09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33" y="1281891"/>
            <a:ext cx="7244934" cy="5433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8823" y="335146"/>
            <a:ext cx="7886700" cy="1325563"/>
          </a:xfrm>
        </p:spPr>
        <p:txBody>
          <a:bodyPr/>
          <a:lstStyle/>
          <a:p>
            <a:r>
              <a:rPr lang="de-DE" b="1" dirty="0" smtClean="0"/>
              <a:t>Partnerschool in Cork, Irland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7365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988" y="628737"/>
            <a:ext cx="7886700" cy="1325563"/>
          </a:xfrm>
        </p:spPr>
        <p:txBody>
          <a:bodyPr/>
          <a:lstStyle/>
          <a:p>
            <a:pPr algn="ctr"/>
            <a:r>
              <a:rPr lang="de-DE" b="1" dirty="0" smtClean="0"/>
              <a:t>Partnerschool in </a:t>
            </a:r>
            <a:r>
              <a:rPr lang="de-DE" b="1" dirty="0" err="1" smtClean="0"/>
              <a:t>Lempäälä</a:t>
            </a:r>
            <a:r>
              <a:rPr lang="de-DE" b="1" dirty="0" smtClean="0"/>
              <a:t>, </a:t>
            </a:r>
            <a:r>
              <a:rPr lang="de-DE" b="1" dirty="0" err="1" smtClean="0"/>
              <a:t>Finland</a:t>
            </a:r>
            <a:endParaRPr lang="de-DE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 b="4456"/>
          <a:stretch/>
        </p:blipFill>
        <p:spPr>
          <a:xfrm>
            <a:off x="564292" y="2026508"/>
            <a:ext cx="8015416" cy="4604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7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49988" y="628737"/>
            <a:ext cx="7886700" cy="1325563"/>
          </a:xfrm>
        </p:spPr>
        <p:txBody>
          <a:bodyPr/>
          <a:lstStyle/>
          <a:p>
            <a:pPr algn="ctr"/>
            <a:r>
              <a:rPr lang="de-DE" b="1" dirty="0" smtClean="0"/>
              <a:t>Partnerschool in </a:t>
            </a:r>
            <a:r>
              <a:rPr lang="de-DE" b="1" dirty="0" err="1" smtClean="0"/>
              <a:t>Lempäälä</a:t>
            </a:r>
            <a:r>
              <a:rPr lang="de-DE" b="1" dirty="0" smtClean="0"/>
              <a:t>, </a:t>
            </a:r>
            <a:r>
              <a:rPr lang="de-DE" b="1" dirty="0" err="1" smtClean="0"/>
              <a:t>Finland</a:t>
            </a:r>
            <a:endParaRPr 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07" y="1954300"/>
            <a:ext cx="6410586" cy="4807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89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5256" y="439267"/>
            <a:ext cx="7886700" cy="1325563"/>
          </a:xfrm>
        </p:spPr>
        <p:txBody>
          <a:bodyPr/>
          <a:lstStyle/>
          <a:p>
            <a:r>
              <a:rPr lang="de-DE" b="1" dirty="0" smtClean="0"/>
              <a:t>France Exchange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6" y="1764830"/>
            <a:ext cx="6456268" cy="4842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94" y="1037742"/>
            <a:ext cx="2213860" cy="295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96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2347" y="381602"/>
            <a:ext cx="7886700" cy="1325563"/>
          </a:xfrm>
        </p:spPr>
        <p:txBody>
          <a:bodyPr/>
          <a:lstStyle/>
          <a:p>
            <a:r>
              <a:rPr lang="de-DE" b="1" dirty="0" smtClean="0"/>
              <a:t>Philadelphia Exchange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5" y="1383957"/>
            <a:ext cx="7125730" cy="5344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93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0585" y="340413"/>
            <a:ext cx="7886700" cy="1325563"/>
          </a:xfrm>
        </p:spPr>
        <p:txBody>
          <a:bodyPr>
            <a:normAutofit/>
          </a:bodyPr>
          <a:lstStyle/>
          <a:p>
            <a:r>
              <a:rPr lang="de-DE" sz="4800" b="1" dirty="0" smtClean="0"/>
              <a:t>Israel Exchange</a:t>
            </a:r>
            <a:endParaRPr lang="de-DE" sz="4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1361301"/>
            <a:ext cx="8083297" cy="5374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73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8206" y="274510"/>
            <a:ext cx="7886700" cy="1325563"/>
          </a:xfrm>
        </p:spPr>
        <p:txBody>
          <a:bodyPr/>
          <a:lstStyle/>
          <a:p>
            <a:r>
              <a:rPr lang="de-DE" sz="4800" b="1" dirty="0" smtClean="0"/>
              <a:t>Christmas Market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8" y="1308251"/>
            <a:ext cx="8119544" cy="5392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76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098206" y="274510"/>
            <a:ext cx="7886700" cy="1325563"/>
          </a:xfrm>
        </p:spPr>
        <p:txBody>
          <a:bodyPr/>
          <a:lstStyle/>
          <a:p>
            <a:r>
              <a:rPr lang="de-DE" sz="4800" b="1" dirty="0" smtClean="0"/>
              <a:t>Christmas Market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3" y="1320238"/>
            <a:ext cx="8032015" cy="5361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58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098206" y="274510"/>
            <a:ext cx="7886700" cy="1325563"/>
          </a:xfrm>
        </p:spPr>
        <p:txBody>
          <a:bodyPr/>
          <a:lstStyle/>
          <a:p>
            <a:r>
              <a:rPr lang="de-DE" sz="4800" b="1" dirty="0" smtClean="0"/>
              <a:t>Christmas Market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1398866"/>
            <a:ext cx="7839456" cy="5206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89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066" y="389840"/>
            <a:ext cx="7886700" cy="1325563"/>
          </a:xfrm>
        </p:spPr>
        <p:txBody>
          <a:bodyPr/>
          <a:lstStyle/>
          <a:p>
            <a:r>
              <a:rPr lang="de-DE" b="1" dirty="0" smtClean="0"/>
              <a:t>Musical </a:t>
            </a:r>
            <a:r>
              <a:rPr lang="de-DE" b="1" dirty="0" err="1" smtClean="0"/>
              <a:t>Week</a:t>
            </a:r>
            <a:r>
              <a:rPr lang="de-DE" b="1" dirty="0" smtClean="0"/>
              <a:t> in </a:t>
            </a:r>
            <a:r>
              <a:rPr lang="de-DE" b="1" dirty="0" err="1" smtClean="0"/>
              <a:t>Ahlhorn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3" y="1522435"/>
            <a:ext cx="7556734" cy="5019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78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Intel\Projekt\Material\Fl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45" y="1400433"/>
            <a:ext cx="3297235" cy="4901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:\Trep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60" y="1400433"/>
            <a:ext cx="3513557" cy="4901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7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45" y="1575357"/>
            <a:ext cx="7328710" cy="4867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024066" y="389840"/>
            <a:ext cx="7886700" cy="1325563"/>
          </a:xfrm>
        </p:spPr>
        <p:txBody>
          <a:bodyPr/>
          <a:lstStyle/>
          <a:p>
            <a:r>
              <a:rPr lang="de-DE" b="1" dirty="0" smtClean="0"/>
              <a:t>Musical </a:t>
            </a:r>
            <a:r>
              <a:rPr lang="de-DE" b="1" dirty="0" err="1" smtClean="0"/>
              <a:t>Week</a:t>
            </a:r>
            <a:r>
              <a:rPr lang="de-DE" b="1" dirty="0" smtClean="0"/>
              <a:t> in </a:t>
            </a:r>
            <a:r>
              <a:rPr lang="de-DE" b="1" dirty="0" err="1" smtClean="0"/>
              <a:t>Ahlhorn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5952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708" y="4227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smtClean="0"/>
              <a:t>International Youth Scientific </a:t>
            </a:r>
            <a:r>
              <a:rPr lang="de-DE" sz="4000" b="1" dirty="0" err="1" smtClean="0"/>
              <a:t>Congress</a:t>
            </a:r>
            <a:r>
              <a:rPr lang="de-DE" sz="4000" b="1" dirty="0" smtClean="0"/>
              <a:t>, Madrid</a:t>
            </a:r>
            <a:endParaRPr lang="de-DE" sz="40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7" y="1759722"/>
            <a:ext cx="7443547" cy="4962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49708" y="42279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smtClean="0"/>
              <a:t>International Youth Scientific Congress, Madrid</a:t>
            </a:r>
            <a:endParaRPr lang="de-DE" sz="4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4" y="1682452"/>
            <a:ext cx="7420752" cy="4947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00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>
          <a:xfrm>
            <a:off x="0" y="1221260"/>
            <a:ext cx="9144000" cy="56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1948" y="351781"/>
            <a:ext cx="7886700" cy="1325563"/>
          </a:xfrm>
        </p:spPr>
        <p:txBody>
          <a:bodyPr/>
          <a:lstStyle/>
          <a:p>
            <a:r>
              <a:rPr lang="de-DE" b="1" dirty="0" smtClean="0"/>
              <a:t>Projects</a:t>
            </a:r>
            <a:endParaRPr lang="de-DE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37738" y="1571625"/>
            <a:ext cx="7772400" cy="5286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Bundeswettbewerb Jugend </a:t>
            </a:r>
            <a:r>
              <a:rPr lang="de-DE" sz="2900" dirty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forscht</a:t>
            </a: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Soziales Lernen – Lions Quest</a:t>
            </a: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Comenius </a:t>
            </a:r>
            <a:endParaRPr lang="de-DE" sz="29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de-DE" sz="2900" dirty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Model European </a:t>
            </a:r>
            <a:r>
              <a:rPr lang="de-DE" sz="2900" dirty="0" err="1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Parliament</a:t>
            </a:r>
            <a:endParaRPr lang="de-DE" sz="29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de-DE" sz="2900" dirty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Model United </a:t>
            </a:r>
            <a:r>
              <a:rPr lang="de-DE" sz="2900" dirty="0" err="1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Nations</a:t>
            </a:r>
            <a:endParaRPr lang="de-DE" sz="29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Bundeswettbewerb Jugend </a:t>
            </a:r>
            <a:r>
              <a:rPr lang="de-DE" sz="2900" dirty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debattiert</a:t>
            </a:r>
          </a:p>
          <a:p>
            <a:pPr>
              <a:defRPr/>
            </a:pPr>
            <a:r>
              <a:rPr lang="de-DE" sz="29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Chess</a:t>
            </a:r>
            <a:endParaRPr lang="de-DE" sz="29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de-DE" sz="2900" dirty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Jugend trainiert für Olympia</a:t>
            </a: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Basketball</a:t>
            </a:r>
            <a:endParaRPr lang="de-DE" sz="29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School band</a:t>
            </a:r>
            <a:endParaRPr lang="de-DE" sz="29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Musical </a:t>
            </a:r>
            <a:r>
              <a:rPr lang="de-DE" sz="29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Week</a:t>
            </a:r>
            <a:endParaRPr lang="de-DE" sz="2900" dirty="0" smtClean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Bundeswettbewerb Fremdsprachen</a:t>
            </a:r>
          </a:p>
          <a:p>
            <a:pPr>
              <a:defRPr/>
            </a:pPr>
            <a:r>
              <a:rPr lang="de-DE" sz="2900" dirty="0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Annual Project </a:t>
            </a:r>
            <a:r>
              <a:rPr lang="de-DE" sz="2900" dirty="0" err="1" smtClean="0">
                <a:ln w="0"/>
                <a:solidFill>
                  <a:srgbClr val="282D8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Week</a:t>
            </a:r>
            <a:endParaRPr lang="de-DE" sz="2900" dirty="0" smtClean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endParaRPr lang="de-DE" sz="2900" dirty="0">
              <a:ln w="0"/>
              <a:solidFill>
                <a:srgbClr val="282D8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endParaRPr lang="de-DE" sz="1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7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9482" y="101513"/>
            <a:ext cx="7886700" cy="1325563"/>
          </a:xfrm>
        </p:spPr>
        <p:txBody>
          <a:bodyPr/>
          <a:lstStyle/>
          <a:p>
            <a:r>
              <a:rPr lang="de-DE" b="1" dirty="0" smtClean="0"/>
              <a:t>Sport at </a:t>
            </a:r>
            <a:r>
              <a:rPr lang="de-DE" b="1" dirty="0" err="1" smtClean="0"/>
              <a:t>the</a:t>
            </a:r>
            <a:r>
              <a:rPr lang="de-DE" b="1" dirty="0" smtClean="0"/>
              <a:t> HBG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8" y="1194487"/>
            <a:ext cx="7322024" cy="5493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1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8963" y="63030"/>
            <a:ext cx="7886700" cy="1325563"/>
          </a:xfrm>
        </p:spPr>
        <p:txBody>
          <a:bodyPr>
            <a:normAutofit/>
          </a:bodyPr>
          <a:lstStyle/>
          <a:p>
            <a:r>
              <a:rPr lang="de-DE" sz="6000" b="1" dirty="0" smtClean="0"/>
              <a:t>Comenius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2179763"/>
            <a:ext cx="8995719" cy="274971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873523" y="1034650"/>
            <a:ext cx="4243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i="1" dirty="0" smtClean="0"/>
              <a:t>Culture </a:t>
            </a:r>
            <a:r>
              <a:rPr lang="de-DE" sz="4000" i="1" dirty="0" err="1" smtClean="0"/>
              <a:t>and</a:t>
            </a:r>
            <a:r>
              <a:rPr lang="de-DE" sz="4000" i="1" dirty="0" smtClean="0"/>
              <a:t> Science</a:t>
            </a:r>
            <a:endParaRPr lang="de-DE" sz="4000" i="1" dirty="0"/>
          </a:p>
        </p:txBody>
      </p:sp>
    </p:spTree>
    <p:extLst>
      <p:ext uri="{BB962C8B-B14F-4D97-AF65-F5344CB8AC3E}">
        <p14:creationId xmlns:p14="http://schemas.microsoft.com/office/powerpoint/2010/main" val="301189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8963" y="63030"/>
            <a:ext cx="7886700" cy="1325563"/>
          </a:xfrm>
        </p:spPr>
        <p:txBody>
          <a:bodyPr>
            <a:normAutofit/>
          </a:bodyPr>
          <a:lstStyle/>
          <a:p>
            <a:r>
              <a:rPr lang="de-DE" sz="6000" b="1" dirty="0" smtClean="0"/>
              <a:t>Comenius</a:t>
            </a:r>
            <a:endParaRPr lang="de-DE" b="1" dirty="0"/>
          </a:p>
        </p:txBody>
      </p:sp>
      <p:sp>
        <p:nvSpPr>
          <p:cNvPr id="5" name="Rechteck 4"/>
          <p:cNvSpPr/>
          <p:nvPr/>
        </p:nvSpPr>
        <p:spPr>
          <a:xfrm>
            <a:off x="2873523" y="1034650"/>
            <a:ext cx="4243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i="1" dirty="0" smtClean="0"/>
              <a:t>Culture </a:t>
            </a:r>
            <a:r>
              <a:rPr lang="de-DE" sz="4000" i="1" dirty="0" err="1" smtClean="0"/>
              <a:t>and</a:t>
            </a:r>
            <a:r>
              <a:rPr lang="de-DE" sz="4000" i="1" dirty="0" smtClean="0"/>
              <a:t> Science</a:t>
            </a:r>
            <a:endParaRPr lang="de-DE" sz="4000" i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44" y="1742536"/>
            <a:ext cx="6609913" cy="4954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35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2347" y="365126"/>
            <a:ext cx="7886700" cy="1325563"/>
          </a:xfrm>
        </p:spPr>
        <p:txBody>
          <a:bodyPr/>
          <a:lstStyle/>
          <a:p>
            <a:r>
              <a:rPr lang="de-DE" b="1" dirty="0" smtClean="0"/>
              <a:t>Model European </a:t>
            </a:r>
            <a:r>
              <a:rPr lang="de-DE" b="1" dirty="0" err="1" smtClean="0"/>
              <a:t>Parliament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0" y="1413671"/>
            <a:ext cx="7832361" cy="5219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39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72347" y="365126"/>
            <a:ext cx="7886700" cy="1325563"/>
          </a:xfrm>
        </p:spPr>
        <p:txBody>
          <a:bodyPr/>
          <a:lstStyle/>
          <a:p>
            <a:r>
              <a:rPr lang="de-DE" b="1" dirty="0" smtClean="0"/>
              <a:t>Model European </a:t>
            </a:r>
            <a:r>
              <a:rPr lang="de-DE" b="1" dirty="0" err="1" smtClean="0"/>
              <a:t>Parliament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1" y="1414800"/>
            <a:ext cx="7833059" cy="52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6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169</Words>
  <Application>Microsoft Office PowerPoint</Application>
  <PresentationFormat>Bildschirmpräsentation (4:3)</PresentationFormat>
  <Paragraphs>57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PowerPoint-Präsentation</vt:lpstr>
      <vt:lpstr>    Origin of the name</vt:lpstr>
      <vt:lpstr>PowerPoint-Präsentation</vt:lpstr>
      <vt:lpstr>Projects</vt:lpstr>
      <vt:lpstr>Sport at the HBG</vt:lpstr>
      <vt:lpstr>Comenius</vt:lpstr>
      <vt:lpstr>Comenius</vt:lpstr>
      <vt:lpstr>Model European Parliament</vt:lpstr>
      <vt:lpstr>Model European Parliament</vt:lpstr>
      <vt:lpstr>Model European Parliament</vt:lpstr>
      <vt:lpstr>Model United Nations</vt:lpstr>
      <vt:lpstr>PowerPoint-Präsentation</vt:lpstr>
      <vt:lpstr>ELMUN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Partnerschool in Cork, Irland</vt:lpstr>
      <vt:lpstr>Partnerschool in Lempäälä, Finland</vt:lpstr>
      <vt:lpstr>Partnerschool in Lempäälä, Finland</vt:lpstr>
      <vt:lpstr>France Exchange</vt:lpstr>
      <vt:lpstr>Philadelphia Exchange</vt:lpstr>
      <vt:lpstr>Israel Exchange</vt:lpstr>
      <vt:lpstr>Christmas Market</vt:lpstr>
      <vt:lpstr>Christmas Market</vt:lpstr>
      <vt:lpstr>Christmas Market</vt:lpstr>
      <vt:lpstr>Musical Week in Ahlhorn</vt:lpstr>
      <vt:lpstr>Musical Week in Ahlhorn</vt:lpstr>
      <vt:lpstr>International Youth Scientific Congress, Madrid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Frederik Junker</dc:creator>
  <cp:lastModifiedBy>Frederik Junker</cp:lastModifiedBy>
  <cp:revision>25</cp:revision>
  <dcterms:created xsi:type="dcterms:W3CDTF">2014-01-11T16:19:55Z</dcterms:created>
  <dcterms:modified xsi:type="dcterms:W3CDTF">2014-06-10T14:15:40Z</dcterms:modified>
</cp:coreProperties>
</file>