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6" r:id="rId3"/>
    <p:sldId id="258" r:id="rId4"/>
    <p:sldId id="259" r:id="rId5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4662" autoAdjust="0"/>
  </p:normalViewPr>
  <p:slideViewPr>
    <p:cSldViewPr>
      <p:cViewPr varScale="1">
        <p:scale>
          <a:sx n="70" d="100"/>
          <a:sy n="70" d="100"/>
        </p:scale>
        <p:origin x="-137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891821" y="5617774"/>
            <a:ext cx="7382935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989952" y="1016990"/>
            <a:ext cx="7179733" cy="4831643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990600" y="1009650"/>
            <a:ext cx="7179733" cy="4831643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769521" y="702069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7855433" y="749720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1" y="1794935"/>
            <a:ext cx="5723468" cy="1828090"/>
          </a:xfrm>
        </p:spPr>
        <p:txBody>
          <a:bodyPr anchor="b">
            <a:normAutofit/>
          </a:bodyPr>
          <a:lstStyle>
            <a:lvl1pPr>
              <a:defRPr sz="480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3736622"/>
            <a:ext cx="5712179" cy="15240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770676" y="5357592"/>
            <a:ext cx="1213821" cy="365125"/>
          </a:xfrm>
        </p:spPr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174044" y="5357592"/>
            <a:ext cx="5034845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213930" y="5357592"/>
            <a:ext cx="554023" cy="365125"/>
          </a:xfrm>
        </p:spPr>
        <p:txBody>
          <a:bodyPr/>
          <a:lstStyle>
            <a:lvl1pPr algn="ctr">
              <a:defRPr/>
            </a:lvl1pPr>
          </a:lstStyle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4979" y="2239430"/>
            <a:ext cx="6254044" cy="1362075"/>
          </a:xfrm>
        </p:spPr>
        <p:txBody>
          <a:bodyPr anchor="b"/>
          <a:lstStyle>
            <a:lvl1pPr algn="ctr">
              <a:defRPr sz="4000" b="0" cap="none" baseline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56267" y="3725334"/>
            <a:ext cx="6231467" cy="1309511"/>
          </a:xfrm>
        </p:spPr>
        <p:txBody>
          <a:bodyPr anchor="t"/>
          <a:lstStyle>
            <a:lvl1pPr marL="0" indent="0" algn="ct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298448" y="2121407"/>
            <a:ext cx="3200400" cy="360273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63440" y="2119313"/>
            <a:ext cx="3200400" cy="3605212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57869" y="2122312"/>
            <a:ext cx="2939521" cy="820208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910669" y="2122311"/>
            <a:ext cx="2944368" cy="822960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3"/>
          </p:nvPr>
        </p:nvSpPr>
        <p:spPr>
          <a:xfrm>
            <a:off x="1298448" y="2944368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4"/>
          </p:nvPr>
        </p:nvSpPr>
        <p:spPr>
          <a:xfrm>
            <a:off x="4645151" y="2944813"/>
            <a:ext cx="3227832" cy="2779776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" name="Freeform 1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 rot="60000">
            <a:off x="4471416" y="603504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 rot="21540000">
            <a:off x="749808" y="576072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8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9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8976" y="2020042"/>
            <a:ext cx="3064827" cy="1503037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 rot="60000">
            <a:off x="4854291" y="1150993"/>
            <a:ext cx="3020792" cy="4625489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48125" y="3623748"/>
            <a:ext cx="3048891" cy="21004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1698" y="5885672"/>
            <a:ext cx="1213821" cy="365125"/>
          </a:xfrm>
        </p:spPr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54" y="5829261"/>
            <a:ext cx="3522607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57313" y="5896961"/>
            <a:ext cx="554023" cy="365125"/>
          </a:xfrm>
        </p:spPr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Rectangle 9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1" name="Freeform 30"/>
          <p:cNvSpPr/>
          <p:nvPr/>
        </p:nvSpPr>
        <p:spPr>
          <a:xfrm rot="10800000">
            <a:off x="632177" y="6058038"/>
            <a:ext cx="772160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 rot="21540000">
            <a:off x="749204" y="576868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 rot="21540000">
            <a:off x="745058" y="575769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 rot="60000">
            <a:off x="4468872" y="605163"/>
            <a:ext cx="3788941" cy="5722296"/>
          </a:xfrm>
          <a:prstGeom prst="rect">
            <a:avLst/>
          </a:prstGeom>
          <a:solidFill>
            <a:schemeClr val="bg1"/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/>
          <p:cNvSpPr/>
          <p:nvPr/>
        </p:nvSpPr>
        <p:spPr>
          <a:xfrm rot="60000">
            <a:off x="4464768" y="603920"/>
            <a:ext cx="3788941" cy="5722296"/>
          </a:xfrm>
          <a:prstGeom prst="rect">
            <a:avLst/>
          </a:prstGeom>
          <a:blipFill dpi="0" rotWithShape="1">
            <a:blip r:embed="rId2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435684">
            <a:off x="2371106" y="293953"/>
            <a:ext cx="567831" cy="567830"/>
          </a:xfrm>
          <a:prstGeom prst="rect">
            <a:avLst/>
          </a:prstGeom>
          <a:noFill/>
        </p:spPr>
      </p:pic>
      <p:pic>
        <p:nvPicPr>
          <p:cNvPr id="15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4096196">
            <a:off x="6279647" y="333163"/>
            <a:ext cx="566928" cy="566928"/>
          </a:xfrm>
          <a:prstGeom prst="rect">
            <a:avLst/>
          </a:prstGeom>
          <a:noFill/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-60000">
            <a:off x="1106424" y="2020824"/>
            <a:ext cx="3063240" cy="1499616"/>
          </a:xfrm>
        </p:spPr>
        <p:txBody>
          <a:bodyPr anchor="b">
            <a:normAutofit/>
          </a:bodyPr>
          <a:lstStyle>
            <a:lvl1pPr algn="ctr">
              <a:defRPr sz="2400" b="0"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60000">
            <a:off x="4898615" y="1207272"/>
            <a:ext cx="2913863" cy="4539412"/>
          </a:xfrm>
          <a:ln w="101600" cap="rnd">
            <a:solidFill>
              <a:srgbClr val="FFFFFF"/>
            </a:solidFill>
          </a:ln>
          <a:effectLst>
            <a:outerShdw blurRad="889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>
            <a:lvl1pPr marL="0" indent="0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 smtClean="0"/>
              <a:t>Fare clic sull'icona per inserire un'immagine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 rot="-60000">
            <a:off x="1152144" y="3621024"/>
            <a:ext cx="3044952" cy="210312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 rot="60000">
            <a:off x="6345936" y="5888737"/>
            <a:ext cx="1213821" cy="365125"/>
          </a:xfrm>
        </p:spPr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 rot="-60000">
            <a:off x="914569" y="5831037"/>
            <a:ext cx="3319043" cy="365125"/>
          </a:xfrm>
        </p:spPr>
        <p:txBody>
          <a:bodyPr/>
          <a:lstStyle/>
          <a:p>
            <a:endParaRPr lang="de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 rot="60000">
            <a:off x="7562089" y="5900026"/>
            <a:ext cx="554023" cy="365125"/>
          </a:xfrm>
        </p:spPr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1" y="925690"/>
            <a:ext cx="1430867" cy="476391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98221" y="1106312"/>
            <a:ext cx="5178779" cy="4402667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4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5"/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sp>
          <p:nvSpPr>
            <p:cNvPr id="8" name="Rectangle 7"/>
            <p:cNvSpPr/>
            <p:nvPr/>
          </p:nvSpPr>
          <p:spPr>
            <a:xfrm>
              <a:off x="0" y="0"/>
              <a:ext cx="71628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1765"/>
                  </a:srgbClr>
                </a:gs>
                <a:gs pos="60000">
                  <a:srgbClr val="FEFEFE">
                    <a:alpha val="0"/>
                  </a:srgbClr>
                </a:gs>
              </a:gsLst>
              <a:path path="circle">
                <a:fillToRect t="100000" r="100000"/>
              </a:path>
              <a:tileRect l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Rectangle 8"/>
            <p:cNvSpPr/>
            <p:nvPr/>
          </p:nvSpPr>
          <p:spPr>
            <a:xfrm>
              <a:off x="1143000" y="0"/>
              <a:ext cx="8001000" cy="6858000"/>
            </a:xfrm>
            <a:prstGeom prst="rect">
              <a:avLst/>
            </a:prstGeom>
            <a:gradFill flip="none" rotWithShape="1">
              <a:gsLst>
                <a:gs pos="0">
                  <a:srgbClr val="010101">
                    <a:alpha val="56000"/>
                  </a:srgbClr>
                </a:gs>
                <a:gs pos="61000">
                  <a:srgbClr val="FEFEFE">
                    <a:alpha val="0"/>
                  </a:srgbClr>
                </a:gs>
              </a:gsLst>
              <a:path path="circle">
                <a:fillToRect l="100000" t="100000"/>
              </a:path>
              <a:tileRect r="-100000" b="-10000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0" name="Freeform 9"/>
          <p:cNvSpPr/>
          <p:nvPr/>
        </p:nvSpPr>
        <p:spPr>
          <a:xfrm rot="10800000">
            <a:off x="628650" y="6069330"/>
            <a:ext cx="7920991" cy="537210"/>
          </a:xfrm>
          <a:custGeom>
            <a:avLst/>
            <a:gdLst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7785734 w 7955280"/>
              <a:gd name="connsiteY2" fmla="*/ 0 h 495300"/>
              <a:gd name="connsiteX3" fmla="*/ 7955280 w 7955280"/>
              <a:gd name="connsiteY3" fmla="*/ 495300 h 495300"/>
              <a:gd name="connsiteX4" fmla="*/ 0 w 7955280"/>
              <a:gd name="connsiteY4" fmla="*/ 495300 h 495300"/>
              <a:gd name="connsiteX0" fmla="*/ 0 w 7955280"/>
              <a:gd name="connsiteY0" fmla="*/ 495300 h 495300"/>
              <a:gd name="connsiteX1" fmla="*/ 169546 w 7955280"/>
              <a:gd name="connsiteY1" fmla="*/ 0 h 495300"/>
              <a:gd name="connsiteX2" fmla="*/ 3966210 w 7955280"/>
              <a:gd name="connsiteY2" fmla="*/ 95250 h 495300"/>
              <a:gd name="connsiteX3" fmla="*/ 7785734 w 7955280"/>
              <a:gd name="connsiteY3" fmla="*/ 0 h 495300"/>
              <a:gd name="connsiteX4" fmla="*/ 7955280 w 7955280"/>
              <a:gd name="connsiteY4" fmla="*/ 495300 h 495300"/>
              <a:gd name="connsiteX5" fmla="*/ 0 w 7955280"/>
              <a:gd name="connsiteY5" fmla="*/ 495300 h 4953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55280" h="495300">
                <a:moveTo>
                  <a:pt x="0" y="495300"/>
                </a:moveTo>
                <a:lnTo>
                  <a:pt x="169546" y="0"/>
                </a:lnTo>
                <a:lnTo>
                  <a:pt x="3966210" y="95250"/>
                </a:lnTo>
                <a:lnTo>
                  <a:pt x="7785734" y="0"/>
                </a:lnTo>
                <a:lnTo>
                  <a:pt x="7955280" y="495300"/>
                </a:lnTo>
                <a:lnTo>
                  <a:pt x="0" y="495300"/>
                </a:lnTo>
                <a:close/>
              </a:path>
            </a:pathLst>
          </a:custGeom>
          <a:gradFill flip="none" rotWithShape="1">
            <a:gsLst>
              <a:gs pos="30000">
                <a:srgbClr val="010101">
                  <a:alpha val="34000"/>
                </a:srgbClr>
              </a:gs>
              <a:gs pos="100000">
                <a:srgbClr val="010101">
                  <a:alpha val="26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>
            <a:softEdge rad="1270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731520" y="575310"/>
            <a:ext cx="7696200" cy="5715000"/>
          </a:xfrm>
          <a:prstGeom prst="rect">
            <a:avLst/>
          </a:prstGeom>
          <a:solidFill>
            <a:schemeClr val="bg1">
              <a:lumMod val="75000"/>
              <a:lumOff val="25000"/>
            </a:schemeClr>
          </a:solid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31520" y="576072"/>
            <a:ext cx="7696200" cy="5715000"/>
          </a:xfrm>
          <a:prstGeom prst="rect">
            <a:avLst/>
          </a:prstGeom>
          <a:blipFill dpi="0" rotWithShape="1">
            <a:blip r:embed="rId13" cstate="print">
              <a:alphaModFix amt="20000"/>
              <a:grayscl/>
              <a:lum contrast="12000"/>
            </a:blip>
            <a:srcRect/>
            <a:tile tx="0" ty="0" sx="100000" sy="100000" flip="none" algn="tl"/>
          </a:blipFill>
          <a:ln w="6350">
            <a:noFill/>
          </a:ln>
          <a:effectLst>
            <a:outerShdw blurRad="101600" dist="50800" dir="5400000" algn="t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1435684">
            <a:off x="543741" y="273091"/>
            <a:ext cx="567831" cy="567830"/>
          </a:xfrm>
          <a:prstGeom prst="rect">
            <a:avLst/>
          </a:prstGeom>
          <a:noFill/>
        </p:spPr>
      </p:pic>
      <p:pic>
        <p:nvPicPr>
          <p:cNvPr id="14" name="Picture 2" descr="C:\Users\Administrator\Desktop\Pushpin Dev\Assets\pushpinLeft.png"/>
          <p:cNvPicPr>
            <a:picLocks noChangeAspect="1" noChangeArrowheads="1"/>
          </p:cNvPicPr>
          <p:nvPr/>
        </p:nvPicPr>
        <p:blipFill>
          <a:blip r:embed="rId14" cstate="print"/>
          <a:srcRect/>
          <a:stretch>
            <a:fillRect/>
          </a:stretch>
        </p:blipFill>
        <p:spPr bwMode="auto">
          <a:xfrm rot="4096196">
            <a:off x="8115079" y="298163"/>
            <a:ext cx="566928" cy="566928"/>
          </a:xfrm>
          <a:prstGeom prst="rect">
            <a:avLst/>
          </a:prstGeom>
          <a:noFill/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5023" y="817582"/>
            <a:ext cx="6965245" cy="120248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63040" y="2119257"/>
            <a:ext cx="6196405" cy="360381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54588" y="5809152"/>
            <a:ext cx="12138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7A59D276-3F64-471D-94D7-22573D744D76}" type="datetimeFigureOut">
              <a:rPr lang="de-DE" smtClean="0"/>
              <a:t>04.05.2017</a:t>
            </a:fld>
            <a:endParaRPr lang="de-D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4401" y="5809152"/>
            <a:ext cx="554018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endParaRPr lang="de-D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670202" y="5809152"/>
            <a:ext cx="55402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400">
                <a:solidFill>
                  <a:schemeClr val="tx2"/>
                </a:solidFill>
                <a:latin typeface="Rage Italic" pitchFamily="66" charset="0"/>
              </a:defRPr>
            </a:lvl1pPr>
          </a:lstStyle>
          <a:p>
            <a:fld id="{FB94A611-A6A8-4C87-9528-C2887C46B153}" type="slidenum">
              <a:rPr lang="de-DE" smtClean="0"/>
              <a:t>‹N›</a:t>
            </a:fld>
            <a:endParaRPr lang="de-D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2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64592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01168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37744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74320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indent="-228600" algn="l" defTabSz="914400" rtl="0" eaLnBrk="1" latinLnBrk="0" hangingPunct="1">
        <a:spcBef>
          <a:spcPct val="20000"/>
        </a:spcBef>
        <a:buClr>
          <a:schemeClr val="accent2"/>
        </a:buClr>
        <a:buSzPct val="85000"/>
        <a:buFont typeface="Brush Script MT" pitchFamily="66" charset="0"/>
        <a:buChar char="O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62000" y="685800"/>
            <a:ext cx="7772400" cy="1012825"/>
          </a:xfr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/>
          <a:lstStyle/>
          <a:p>
            <a:r>
              <a:rPr lang="it-IT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 JULIAN" panose="02000000000000000000" pitchFamily="2" charset="0"/>
              </a:rPr>
              <a:t>Erasmus+ KA2</a:t>
            </a:r>
            <a:endParaRPr lang="de-DE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 JULIAN" panose="02000000000000000000" pitchFamily="2" charset="0"/>
            </a:endParaRPr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524000" y="2133600"/>
            <a:ext cx="6400800" cy="914400"/>
          </a:xfrm>
        </p:spPr>
        <p:txBody>
          <a:bodyPr>
            <a:noAutofit/>
          </a:bodyPr>
          <a:lstStyle/>
          <a:p>
            <a:r>
              <a:rPr lang="it-IT" sz="3600" b="1" dirty="0" err="1" smtClean="0">
                <a:latin typeface="AR JULIAN" panose="02000000000000000000" pitchFamily="2" charset="0"/>
              </a:rPr>
              <a:t>Finland</a:t>
            </a:r>
            <a:r>
              <a:rPr lang="it-IT" sz="3600" b="1" dirty="0" smtClean="0">
                <a:latin typeface="AR JULIAN" panose="02000000000000000000" pitchFamily="2" charset="0"/>
              </a:rPr>
              <a:t> </a:t>
            </a:r>
            <a:r>
              <a:rPr lang="it-IT" sz="3600" b="1" dirty="0" err="1" smtClean="0">
                <a:latin typeface="AR JULIAN" panose="02000000000000000000" pitchFamily="2" charset="0"/>
              </a:rPr>
              <a:t>December</a:t>
            </a:r>
            <a:r>
              <a:rPr lang="it-IT" sz="3600" b="1" dirty="0" smtClean="0">
                <a:latin typeface="AR JULIAN" panose="02000000000000000000" pitchFamily="2" charset="0"/>
              </a:rPr>
              <a:t> 2016 </a:t>
            </a:r>
          </a:p>
          <a:p>
            <a:r>
              <a:rPr lang="it-IT" sz="3600" b="1" dirty="0" smtClean="0">
                <a:latin typeface="AR JULIAN" panose="02000000000000000000" pitchFamily="2" charset="0"/>
              </a:rPr>
              <a:t>Video-</a:t>
            </a:r>
            <a:r>
              <a:rPr lang="it-IT" sz="3600" b="1" dirty="0" err="1" smtClean="0">
                <a:latin typeface="AR JULIAN" panose="02000000000000000000" pitchFamily="2" charset="0"/>
              </a:rPr>
              <a:t>making</a:t>
            </a:r>
            <a:r>
              <a:rPr lang="it-IT" sz="3600" b="1" dirty="0" smtClean="0">
                <a:latin typeface="AR JULIAN" panose="02000000000000000000" pitchFamily="2" charset="0"/>
              </a:rPr>
              <a:t> and life </a:t>
            </a:r>
            <a:r>
              <a:rPr lang="it-IT" sz="3600" b="1" dirty="0" err="1" smtClean="0">
                <a:latin typeface="AR JULIAN" panose="02000000000000000000" pitchFamily="2" charset="0"/>
              </a:rPr>
              <a:t>experiences</a:t>
            </a:r>
            <a:endParaRPr lang="de-DE" sz="3600" b="1" dirty="0">
              <a:latin typeface="AR JULI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6785516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asellaDiTesto 4"/>
          <p:cNvSpPr txBox="1"/>
          <p:nvPr/>
        </p:nvSpPr>
        <p:spPr>
          <a:xfrm>
            <a:off x="1676400" y="1187355"/>
            <a:ext cx="5486400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 JULIAN" panose="02000000000000000000" pitchFamily="2" charset="0"/>
              </a:rPr>
              <a:t>Introduction to video tutorials</a:t>
            </a:r>
            <a:endParaRPr lang="de-DE" sz="2800" dirty="0">
              <a:latin typeface="AR JULIAN" panose="02000000000000000000" pitchFamily="2" charset="0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1212376" y="1896196"/>
            <a:ext cx="5943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aim</a:t>
            </a:r>
            <a:endParaRPr lang="de-DE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1196454" y="2377195"/>
            <a:ext cx="67124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 smtClean="0"/>
              <a:t>To </a:t>
            </a:r>
            <a:r>
              <a:rPr lang="it-IT" dirty="0" err="1" smtClean="0"/>
              <a:t>analyse</a:t>
            </a:r>
            <a:r>
              <a:rPr lang="it-IT" dirty="0" smtClean="0"/>
              <a:t> and </a:t>
            </a:r>
            <a:r>
              <a:rPr lang="it-IT" dirty="0" err="1" smtClean="0"/>
              <a:t>demonstrate</a:t>
            </a:r>
            <a:r>
              <a:rPr lang="it-IT" dirty="0" smtClean="0"/>
              <a:t> </a:t>
            </a:r>
            <a:r>
              <a:rPr lang="it-IT" dirty="0" err="1" smtClean="0"/>
              <a:t>processes</a:t>
            </a:r>
            <a:r>
              <a:rPr lang="it-IT" dirty="0" smtClean="0"/>
              <a:t> </a:t>
            </a:r>
            <a:r>
              <a:rPr lang="it-IT" dirty="0" err="1" smtClean="0"/>
              <a:t>through</a:t>
            </a:r>
            <a:r>
              <a:rPr lang="it-IT" dirty="0" smtClean="0"/>
              <a:t> </a:t>
            </a:r>
            <a:r>
              <a:rPr lang="it-IT" dirty="0" err="1" smtClean="0"/>
              <a:t>visible</a:t>
            </a:r>
            <a:r>
              <a:rPr lang="it-IT" dirty="0" smtClean="0"/>
              <a:t> </a:t>
            </a:r>
            <a:r>
              <a:rPr lang="it-IT" dirty="0" err="1" smtClean="0"/>
              <a:t>action</a:t>
            </a:r>
            <a:r>
              <a:rPr lang="it-IT" dirty="0" smtClean="0"/>
              <a:t>.</a:t>
            </a:r>
          </a:p>
        </p:txBody>
      </p:sp>
      <p:sp>
        <p:nvSpPr>
          <p:cNvPr id="8" name="CasellaDiTesto 7"/>
          <p:cNvSpPr txBox="1"/>
          <p:nvPr/>
        </p:nvSpPr>
        <p:spPr>
          <a:xfrm>
            <a:off x="1212376" y="3047999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it-IT" sz="2400" b="1" u="sng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Suitable</a:t>
            </a:r>
            <a:r>
              <a:rPr lang="it-IT" sz="2400" b="1" u="sng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</a:t>
            </a:r>
            <a:endParaRPr lang="de-DE" sz="24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" name="CasellaDiTesto 8"/>
          <p:cNvSpPr txBox="1"/>
          <p:nvPr/>
        </p:nvSpPr>
        <p:spPr>
          <a:xfrm>
            <a:off x="1196454" y="3509664"/>
            <a:ext cx="5943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 smtClean="0"/>
              <a:t>Natural </a:t>
            </a:r>
            <a:r>
              <a:rPr lang="it-IT" dirty="0" err="1" smtClean="0"/>
              <a:t>sciences</a:t>
            </a:r>
            <a:r>
              <a:rPr lang="it-IT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Mathematics</a:t>
            </a:r>
            <a:r>
              <a:rPr lang="it-IT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Skill</a:t>
            </a:r>
            <a:r>
              <a:rPr lang="it-IT" dirty="0" smtClean="0"/>
              <a:t> and art </a:t>
            </a:r>
            <a:r>
              <a:rPr lang="it-IT" dirty="0" err="1" smtClean="0"/>
              <a:t>subjects</a:t>
            </a:r>
            <a:endParaRPr lang="it-IT" dirty="0" smtClean="0"/>
          </a:p>
          <a:p>
            <a:pPr marL="285750" indent="-285750">
              <a:buFontTx/>
              <a:buChar char="-"/>
            </a:pPr>
            <a:r>
              <a:rPr lang="it-IT" dirty="0" err="1" smtClean="0"/>
              <a:t>Physical</a:t>
            </a:r>
            <a:r>
              <a:rPr lang="it-IT" dirty="0" smtClean="0"/>
              <a:t> </a:t>
            </a:r>
            <a:r>
              <a:rPr lang="it-IT" dirty="0" err="1" smtClean="0"/>
              <a:t>education</a:t>
            </a:r>
            <a:endParaRPr lang="de-DE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990600" y="4671786"/>
            <a:ext cx="4800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b="1" i="1" u="sng" dirty="0" err="1" smtClean="0"/>
              <a:t>Exercises</a:t>
            </a:r>
            <a:r>
              <a:rPr lang="it-IT" b="1" i="1" u="sng" dirty="0" smtClean="0"/>
              <a:t> </a:t>
            </a:r>
            <a:endParaRPr lang="de-DE" b="1" i="1" u="sng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990600" y="5041118"/>
            <a:ext cx="4495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lphaLcParenR"/>
            </a:pPr>
            <a:r>
              <a:rPr lang="it-IT" dirty="0" smtClean="0"/>
              <a:t>How to </a:t>
            </a:r>
            <a:r>
              <a:rPr lang="it-IT" dirty="0" err="1" smtClean="0"/>
              <a:t>make</a:t>
            </a:r>
            <a:r>
              <a:rPr lang="it-IT" dirty="0" smtClean="0"/>
              <a:t> a </a:t>
            </a:r>
            <a:r>
              <a:rPr lang="it-IT" dirty="0" err="1" smtClean="0"/>
              <a:t>good</a:t>
            </a:r>
            <a:r>
              <a:rPr lang="it-IT" dirty="0" smtClean="0"/>
              <a:t> </a:t>
            </a:r>
            <a:r>
              <a:rPr lang="it-IT" dirty="0" err="1" smtClean="0"/>
              <a:t>speech</a:t>
            </a:r>
            <a:r>
              <a:rPr lang="it-IT" dirty="0" smtClean="0"/>
              <a:t>;</a:t>
            </a:r>
          </a:p>
          <a:p>
            <a:pPr marL="342900" indent="-342900">
              <a:buAutoNum type="alphaLcParenR"/>
            </a:pPr>
            <a:r>
              <a:rPr lang="it-IT" dirty="0" smtClean="0"/>
              <a:t>How to solve a </a:t>
            </a:r>
            <a:r>
              <a:rPr lang="it-IT" dirty="0" err="1" smtClean="0"/>
              <a:t>second</a:t>
            </a:r>
            <a:r>
              <a:rPr lang="it-IT" dirty="0" smtClean="0"/>
              <a:t> </a:t>
            </a:r>
            <a:r>
              <a:rPr lang="it-IT" dirty="0" err="1" smtClean="0"/>
              <a:t>degree</a:t>
            </a:r>
            <a:r>
              <a:rPr lang="it-IT" dirty="0" smtClean="0"/>
              <a:t> </a:t>
            </a:r>
            <a:r>
              <a:rPr lang="it-IT" dirty="0" err="1" smtClean="0"/>
              <a:t>equation</a:t>
            </a:r>
            <a:r>
              <a:rPr lang="it-IT" dirty="0"/>
              <a:t>.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574658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1295400" y="1676400"/>
            <a:ext cx="6196405" cy="3603812"/>
          </a:xfrm>
        </p:spPr>
        <p:txBody>
          <a:bodyPr/>
          <a:lstStyle/>
          <a:p>
            <a:pPr>
              <a:buFont typeface="Wingdings" panose="05000000000000000000" pitchFamily="2" charset="2"/>
              <a:buChar char="v"/>
            </a:pPr>
            <a:r>
              <a:rPr lang="it-IT" b="1" dirty="0" err="1" smtClean="0"/>
              <a:t>Consider</a:t>
            </a:r>
            <a:r>
              <a:rPr lang="it-IT" b="1" dirty="0" smtClean="0"/>
              <a:t> the </a:t>
            </a:r>
            <a:r>
              <a:rPr lang="it-IT" b="1" dirty="0" err="1" smtClean="0"/>
              <a:t>rules</a:t>
            </a:r>
            <a:r>
              <a:rPr lang="it-IT" b="1" dirty="0" smtClean="0"/>
              <a:t> of copyright and the </a:t>
            </a:r>
            <a:r>
              <a:rPr lang="it-IT" b="1" dirty="0" err="1" smtClean="0"/>
              <a:t>ethics</a:t>
            </a:r>
            <a:r>
              <a:rPr lang="it-IT" b="1" dirty="0" smtClean="0"/>
              <a:t> of video </a:t>
            </a:r>
            <a:r>
              <a:rPr lang="it-IT" b="1" dirty="0" err="1" smtClean="0"/>
              <a:t>journalism</a:t>
            </a:r>
            <a:r>
              <a:rPr lang="it-IT" b="1" dirty="0" smtClean="0"/>
              <a:t> …</a:t>
            </a:r>
          </a:p>
          <a:p>
            <a:pPr marL="0" indent="0">
              <a:buNone/>
            </a:pPr>
            <a:endParaRPr lang="it-IT" dirty="0"/>
          </a:p>
          <a:p>
            <a:pPr marL="0" lvl="0" indent="0">
              <a:spcBef>
                <a:spcPts val="0"/>
              </a:spcBef>
              <a:buClrTx/>
              <a:buSzTx/>
              <a:buNone/>
            </a:pPr>
            <a:r>
              <a:rPr lang="it-IT" sz="1800" b="1" i="1" u="sng" dirty="0" err="1" smtClean="0">
                <a:solidFill>
                  <a:prstClr val="black"/>
                </a:solidFill>
              </a:rPr>
              <a:t>Exercise</a:t>
            </a:r>
            <a:endParaRPr lang="it-IT" sz="1800" b="1" i="1" u="sng" dirty="0" smtClean="0">
              <a:solidFill>
                <a:prstClr val="black"/>
              </a:solidFill>
            </a:endParaRPr>
          </a:p>
          <a:p>
            <a:pPr marL="342900" lvl="0" indent="-342900">
              <a:spcBef>
                <a:spcPts val="0"/>
              </a:spcBef>
              <a:buClrTx/>
              <a:buSzTx/>
              <a:buAutoNum type="alphaLcParenR"/>
            </a:pPr>
            <a:r>
              <a:rPr lang="it-IT" sz="1800" dirty="0" err="1" smtClean="0">
                <a:solidFill>
                  <a:prstClr val="black"/>
                </a:solidFill>
              </a:rPr>
              <a:t>Make</a:t>
            </a:r>
            <a:r>
              <a:rPr lang="it-IT" sz="1800" dirty="0" smtClean="0">
                <a:solidFill>
                  <a:prstClr val="black"/>
                </a:solidFill>
              </a:rPr>
              <a:t> a news </a:t>
            </a:r>
            <a:r>
              <a:rPr lang="it-IT" sz="1800" dirty="0" err="1" smtClean="0">
                <a:solidFill>
                  <a:prstClr val="black"/>
                </a:solidFill>
              </a:rPr>
              <a:t>insert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about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Finnish</a:t>
            </a:r>
            <a:r>
              <a:rPr lang="it-IT" sz="1800" dirty="0" smtClean="0">
                <a:solidFill>
                  <a:prstClr val="black"/>
                </a:solidFill>
              </a:rPr>
              <a:t>, </a:t>
            </a:r>
            <a:r>
              <a:rPr lang="it-IT" sz="1800" dirty="0" err="1" smtClean="0">
                <a:solidFill>
                  <a:prstClr val="black"/>
                </a:solidFill>
              </a:rPr>
              <a:t>Italian</a:t>
            </a:r>
            <a:r>
              <a:rPr lang="it-IT" sz="1800" dirty="0" smtClean="0">
                <a:solidFill>
                  <a:prstClr val="black"/>
                </a:solidFill>
              </a:rPr>
              <a:t> or </a:t>
            </a:r>
            <a:r>
              <a:rPr lang="it-IT" sz="1800" dirty="0" err="1" smtClean="0">
                <a:solidFill>
                  <a:prstClr val="black"/>
                </a:solidFill>
              </a:rPr>
              <a:t>Romanian</a:t>
            </a:r>
            <a:r>
              <a:rPr lang="it-IT" sz="1800" dirty="0" smtClean="0">
                <a:solidFill>
                  <a:prstClr val="black"/>
                </a:solidFill>
              </a:rPr>
              <a:t> Christmas …</a:t>
            </a:r>
          </a:p>
          <a:p>
            <a:pPr lvl="0">
              <a:spcBef>
                <a:spcPts val="0"/>
              </a:spcBef>
              <a:buClrTx/>
              <a:buSzTx/>
              <a:buFontTx/>
              <a:buChar char="-"/>
            </a:pPr>
            <a:r>
              <a:rPr lang="it-IT" sz="1800" dirty="0" err="1" smtClean="0">
                <a:solidFill>
                  <a:prstClr val="black"/>
                </a:solidFill>
              </a:rPr>
              <a:t>Search</a:t>
            </a:r>
            <a:r>
              <a:rPr lang="it-IT" sz="1800" dirty="0" smtClean="0">
                <a:solidFill>
                  <a:prstClr val="black"/>
                </a:solidFill>
              </a:rPr>
              <a:t> for infos </a:t>
            </a:r>
            <a:r>
              <a:rPr lang="it-IT" sz="1800" dirty="0" err="1" smtClean="0">
                <a:solidFill>
                  <a:prstClr val="black"/>
                </a:solidFill>
              </a:rPr>
              <a:t>about</a:t>
            </a:r>
            <a:r>
              <a:rPr lang="it-IT" sz="1800" dirty="0" smtClean="0">
                <a:solidFill>
                  <a:prstClr val="black"/>
                </a:solidFill>
              </a:rPr>
              <a:t> Christmas </a:t>
            </a:r>
            <a:r>
              <a:rPr lang="it-IT" sz="1800" dirty="0" err="1" smtClean="0">
                <a:solidFill>
                  <a:prstClr val="black"/>
                </a:solidFill>
              </a:rPr>
              <a:t>traditions</a:t>
            </a:r>
            <a:r>
              <a:rPr lang="it-IT" sz="1800" dirty="0" smtClean="0">
                <a:solidFill>
                  <a:prstClr val="black"/>
                </a:solidFill>
              </a:rPr>
              <a:t>,</a:t>
            </a:r>
          </a:p>
          <a:p>
            <a:pPr lvl="0">
              <a:spcBef>
                <a:spcPts val="0"/>
              </a:spcBef>
              <a:buClrTx/>
              <a:buSzTx/>
              <a:buFontTx/>
              <a:buChar char="-"/>
            </a:pPr>
            <a:r>
              <a:rPr lang="it-IT" sz="1800" dirty="0" err="1" smtClean="0">
                <a:solidFill>
                  <a:prstClr val="black"/>
                </a:solidFill>
              </a:rPr>
              <a:t>Interview</a:t>
            </a:r>
            <a:r>
              <a:rPr lang="it-IT" sz="1800" dirty="0" smtClean="0">
                <a:solidFill>
                  <a:prstClr val="black"/>
                </a:solidFill>
              </a:rPr>
              <a:t> a </a:t>
            </a:r>
            <a:r>
              <a:rPr lang="it-IT" sz="1800" dirty="0" err="1" smtClean="0">
                <a:solidFill>
                  <a:prstClr val="black"/>
                </a:solidFill>
              </a:rPr>
              <a:t>teacher</a:t>
            </a:r>
            <a:r>
              <a:rPr lang="it-IT" sz="1800" dirty="0" smtClean="0">
                <a:solidFill>
                  <a:prstClr val="black"/>
                </a:solidFill>
              </a:rPr>
              <a:t> and a </a:t>
            </a:r>
            <a:r>
              <a:rPr lang="it-IT" sz="1800" dirty="0" err="1" smtClean="0">
                <a:solidFill>
                  <a:prstClr val="black"/>
                </a:solidFill>
              </a:rPr>
              <a:t>student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asking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about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what</a:t>
            </a:r>
            <a:r>
              <a:rPr lang="it-IT" sz="1800" dirty="0" smtClean="0">
                <a:solidFill>
                  <a:prstClr val="black"/>
                </a:solidFill>
              </a:rPr>
              <a:t> Christmas </a:t>
            </a:r>
            <a:r>
              <a:rPr lang="it-IT" sz="1800" dirty="0" err="1" smtClean="0">
                <a:solidFill>
                  <a:prstClr val="black"/>
                </a:solidFill>
              </a:rPr>
              <a:t>was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like</a:t>
            </a:r>
            <a:r>
              <a:rPr lang="it-IT" sz="1800" dirty="0" smtClean="0">
                <a:solidFill>
                  <a:prstClr val="black"/>
                </a:solidFill>
              </a:rPr>
              <a:t> and </a:t>
            </a:r>
            <a:r>
              <a:rPr lang="it-IT" sz="1800" dirty="0" err="1" smtClean="0">
                <a:solidFill>
                  <a:prstClr val="black"/>
                </a:solidFill>
              </a:rPr>
              <a:t>determine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if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it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has</a:t>
            </a:r>
            <a:r>
              <a:rPr lang="it-IT" sz="1800" dirty="0" smtClean="0">
                <a:solidFill>
                  <a:prstClr val="black"/>
                </a:solidFill>
              </a:rPr>
              <a:t> </a:t>
            </a:r>
            <a:r>
              <a:rPr lang="it-IT" sz="1800" dirty="0" err="1" smtClean="0">
                <a:solidFill>
                  <a:prstClr val="black"/>
                </a:solidFill>
              </a:rPr>
              <a:t>changed</a:t>
            </a:r>
            <a:r>
              <a:rPr lang="it-IT" sz="1800" dirty="0">
                <a:solidFill>
                  <a:prstClr val="black"/>
                </a:solidFill>
              </a:rPr>
              <a:t>.</a:t>
            </a:r>
            <a:endParaRPr lang="de-DE" sz="1800" dirty="0">
              <a:solidFill>
                <a:prstClr val="black"/>
              </a:solidFill>
            </a:endParaRPr>
          </a:p>
          <a:p>
            <a:pPr marL="0" indent="0">
              <a:buNone/>
            </a:pPr>
            <a:endParaRPr lang="de-DE" dirty="0"/>
          </a:p>
        </p:txBody>
      </p:sp>
      <p:sp>
        <p:nvSpPr>
          <p:cNvPr id="4" name="Titolo 3"/>
          <p:cNvSpPr txBox="1">
            <a:spLocks noGrp="1"/>
          </p:cNvSpPr>
          <p:nvPr>
            <p:ph type="title"/>
          </p:nvPr>
        </p:nvSpPr>
        <p:spPr>
          <a:xfrm>
            <a:off x="1524000" y="838200"/>
            <a:ext cx="638386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 JULIAN" panose="02000000000000000000" pitchFamily="2" charset="0"/>
              </a:rPr>
              <a:t>Introduction to News Item</a:t>
            </a:r>
            <a:endParaRPr lang="de-DE" sz="2800" dirty="0">
              <a:latin typeface="AR JULI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97784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olo 3"/>
          <p:cNvSpPr txBox="1">
            <a:spLocks noGrp="1"/>
          </p:cNvSpPr>
          <p:nvPr>
            <p:ph type="title"/>
          </p:nvPr>
        </p:nvSpPr>
        <p:spPr>
          <a:xfrm>
            <a:off x="1524000" y="838200"/>
            <a:ext cx="6383868" cy="523220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 JULIAN" panose="02000000000000000000" pitchFamily="2" charset="0"/>
              </a:rPr>
              <a:t>Introduction to Blog</a:t>
            </a:r>
            <a:endParaRPr lang="de-DE" sz="2800" dirty="0">
              <a:latin typeface="AR JULIAN" panose="02000000000000000000" pitchFamily="2" charset="0"/>
            </a:endParaRPr>
          </a:p>
        </p:txBody>
      </p:sp>
      <p:sp>
        <p:nvSpPr>
          <p:cNvPr id="6" name="Rettangolo 5"/>
          <p:cNvSpPr/>
          <p:nvPr/>
        </p:nvSpPr>
        <p:spPr>
          <a:xfrm>
            <a:off x="1143000" y="1676400"/>
            <a:ext cx="196335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v"/>
            </a:pPr>
            <a:r>
              <a:rPr lang="it-IT" sz="2400" b="1" u="sng" dirty="0" err="1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Suitable</a:t>
            </a:r>
            <a:r>
              <a:rPr lang="it-IT" sz="2400" b="1" u="sng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</a:t>
            </a:r>
            <a:endParaRPr lang="de-DE" sz="2400" b="1" u="sng" dirty="0">
              <a:solidFill>
                <a:prstClr val="black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asellaDiTesto 6"/>
          <p:cNvSpPr txBox="1"/>
          <p:nvPr/>
        </p:nvSpPr>
        <p:spPr>
          <a:xfrm>
            <a:off x="838200" y="2286000"/>
            <a:ext cx="37338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 err="1" smtClean="0"/>
              <a:t>Good</a:t>
            </a:r>
            <a:r>
              <a:rPr lang="it-IT" dirty="0" smtClean="0"/>
              <a:t> for </a:t>
            </a:r>
            <a:r>
              <a:rPr lang="it-IT" dirty="0" err="1" smtClean="0"/>
              <a:t>expressing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opinions</a:t>
            </a:r>
            <a:r>
              <a:rPr lang="it-IT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it-IT" dirty="0" smtClean="0"/>
              <a:t>Language </a:t>
            </a:r>
            <a:r>
              <a:rPr lang="it-IT" dirty="0" err="1" smtClean="0"/>
              <a:t>teachers</a:t>
            </a:r>
            <a:r>
              <a:rPr lang="it-IT" dirty="0" smtClean="0"/>
              <a:t> can </a:t>
            </a:r>
            <a:r>
              <a:rPr lang="it-IT" dirty="0" err="1" smtClean="0"/>
              <a:t>evaluate</a:t>
            </a:r>
            <a:r>
              <a:rPr lang="it-IT" dirty="0" smtClean="0"/>
              <a:t> the </a:t>
            </a:r>
            <a:r>
              <a:rPr lang="it-IT" dirty="0" err="1" smtClean="0"/>
              <a:t>students</a:t>
            </a:r>
            <a:r>
              <a:rPr lang="it-IT" dirty="0" smtClean="0"/>
              <a:t> </a:t>
            </a:r>
            <a:r>
              <a:rPr lang="it-IT" dirty="0" err="1" smtClean="0"/>
              <a:t>oral</a:t>
            </a:r>
            <a:r>
              <a:rPr lang="it-IT" dirty="0" smtClean="0"/>
              <a:t> </a:t>
            </a:r>
            <a:r>
              <a:rPr lang="it-IT" dirty="0" err="1" smtClean="0"/>
              <a:t>skills</a:t>
            </a:r>
            <a:r>
              <a:rPr lang="it-IT" dirty="0" smtClean="0"/>
              <a:t> </a:t>
            </a:r>
            <a:r>
              <a:rPr lang="it-IT" dirty="0" err="1" smtClean="0"/>
              <a:t>better</a:t>
            </a:r>
            <a:r>
              <a:rPr lang="it-IT" dirty="0" smtClean="0"/>
              <a:t>;</a:t>
            </a:r>
          </a:p>
          <a:p>
            <a:pPr marL="285750" indent="-285750">
              <a:buFontTx/>
              <a:buChar char="-"/>
            </a:pPr>
            <a:r>
              <a:rPr lang="it-IT" dirty="0" err="1" smtClean="0"/>
              <a:t>History</a:t>
            </a:r>
            <a:r>
              <a:rPr lang="it-IT" dirty="0"/>
              <a:t>.</a:t>
            </a:r>
            <a:endParaRPr lang="de-DE" dirty="0"/>
          </a:p>
        </p:txBody>
      </p:sp>
      <p:sp>
        <p:nvSpPr>
          <p:cNvPr id="9" name="Rettangolo 8"/>
          <p:cNvSpPr/>
          <p:nvPr/>
        </p:nvSpPr>
        <p:spPr>
          <a:xfrm>
            <a:off x="1174845" y="3886200"/>
            <a:ext cx="11070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it-IT" b="1" i="1" u="sng" dirty="0" err="1">
                <a:solidFill>
                  <a:prstClr val="black"/>
                </a:solidFill>
              </a:rPr>
              <a:t>Exercises</a:t>
            </a:r>
            <a:endParaRPr lang="de-DE" dirty="0"/>
          </a:p>
        </p:txBody>
      </p:sp>
      <p:sp>
        <p:nvSpPr>
          <p:cNvPr id="10" name="CasellaDiTesto 9"/>
          <p:cNvSpPr txBox="1"/>
          <p:nvPr/>
        </p:nvSpPr>
        <p:spPr>
          <a:xfrm>
            <a:off x="988325" y="4282828"/>
            <a:ext cx="3810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Tx/>
              <a:buChar char="-"/>
            </a:pPr>
            <a:r>
              <a:rPr lang="it-IT" dirty="0" err="1" smtClean="0"/>
              <a:t>Make</a:t>
            </a:r>
            <a:r>
              <a:rPr lang="it-IT" dirty="0" smtClean="0"/>
              <a:t> a </a:t>
            </a:r>
            <a:r>
              <a:rPr lang="it-IT" dirty="0" err="1" smtClean="0"/>
              <a:t>campaign</a:t>
            </a:r>
            <a:r>
              <a:rPr lang="it-IT" dirty="0" smtClean="0"/>
              <a:t> </a:t>
            </a:r>
            <a:r>
              <a:rPr lang="it-IT" dirty="0" err="1" smtClean="0"/>
              <a:t>advertisement</a:t>
            </a:r>
            <a:r>
              <a:rPr lang="it-IT" dirty="0" smtClean="0"/>
              <a:t>;</a:t>
            </a:r>
            <a:endParaRPr lang="it-IT" dirty="0"/>
          </a:p>
          <a:p>
            <a:pPr marL="285750" indent="-285750">
              <a:buFontTx/>
              <a:buChar char="-"/>
            </a:pPr>
            <a:r>
              <a:rPr lang="it-IT" dirty="0" smtClean="0"/>
              <a:t>Three social </a:t>
            </a:r>
            <a:r>
              <a:rPr lang="it-IT" dirty="0" err="1" smtClean="0"/>
              <a:t>issues</a:t>
            </a:r>
            <a:r>
              <a:rPr lang="it-IT" dirty="0" smtClean="0"/>
              <a:t> </a:t>
            </a:r>
            <a:r>
              <a:rPr lang="it-IT" dirty="0" err="1" smtClean="0"/>
              <a:t>that</a:t>
            </a:r>
            <a:r>
              <a:rPr lang="it-IT" dirty="0" smtClean="0"/>
              <a:t> </a:t>
            </a:r>
            <a:r>
              <a:rPr lang="it-IT" dirty="0" err="1" smtClean="0"/>
              <a:t>would</a:t>
            </a:r>
            <a:r>
              <a:rPr lang="it-IT" dirty="0" smtClean="0"/>
              <a:t> </a:t>
            </a:r>
            <a:r>
              <a:rPr lang="it-IT" dirty="0" err="1" smtClean="0"/>
              <a:t>interest</a:t>
            </a:r>
            <a:r>
              <a:rPr lang="it-IT" dirty="0" smtClean="0"/>
              <a:t> </a:t>
            </a:r>
            <a:r>
              <a:rPr lang="it-IT" dirty="0" err="1" smtClean="0"/>
              <a:t>young</a:t>
            </a:r>
            <a:r>
              <a:rPr lang="it-IT" dirty="0" smtClean="0"/>
              <a:t> </a:t>
            </a:r>
            <a:r>
              <a:rPr lang="it-IT" dirty="0" err="1" smtClean="0"/>
              <a:t>people</a:t>
            </a:r>
            <a:r>
              <a:rPr lang="it-IT" dirty="0" smtClean="0"/>
              <a:t>;</a:t>
            </a:r>
          </a:p>
          <a:p>
            <a:r>
              <a:rPr lang="it-IT" dirty="0" smtClean="0"/>
              <a:t>-    Local </a:t>
            </a:r>
            <a:r>
              <a:rPr lang="it-IT" dirty="0" err="1" smtClean="0"/>
              <a:t>council</a:t>
            </a:r>
            <a:r>
              <a:rPr lang="it-IT" dirty="0" smtClean="0"/>
              <a:t> </a:t>
            </a:r>
            <a:r>
              <a:rPr lang="it-IT" dirty="0" err="1" smtClean="0"/>
              <a:t>elections</a:t>
            </a:r>
            <a:endParaRPr lang="it-IT" dirty="0" smtClean="0"/>
          </a:p>
          <a:p>
            <a:pPr marL="285750" indent="-285750">
              <a:buFontTx/>
              <a:buChar char="-"/>
            </a:pP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20528452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Puntina da disegno">
  <a:themeElements>
    <a:clrScheme name="Puntina da disegno">
      <a:dk1>
        <a:sysClr val="windowText" lastClr="000000"/>
      </a:dk1>
      <a:lt1>
        <a:sysClr val="window" lastClr="FFFFFF"/>
      </a:lt1>
      <a:dk2>
        <a:srgbClr val="465E9C"/>
      </a:dk2>
      <a:lt2>
        <a:srgbClr val="CCDDEA"/>
      </a:lt2>
      <a:accent1>
        <a:srgbClr val="FDA023"/>
      </a:accent1>
      <a:accent2>
        <a:srgbClr val="AA2B1E"/>
      </a:accent2>
      <a:accent3>
        <a:srgbClr val="71685C"/>
      </a:accent3>
      <a:accent4>
        <a:srgbClr val="64A73B"/>
      </a:accent4>
      <a:accent5>
        <a:srgbClr val="EB5605"/>
      </a:accent5>
      <a:accent6>
        <a:srgbClr val="B9CA1A"/>
      </a:accent6>
      <a:hlink>
        <a:srgbClr val="D83E2C"/>
      </a:hlink>
      <a:folHlink>
        <a:srgbClr val="ED7D27"/>
      </a:folHlink>
    </a:clrScheme>
    <a:fontScheme name="Puntina da disegno">
      <a:majorFont>
        <a:latin typeface="Constantia"/>
        <a:ea typeface=""/>
        <a:cs typeface=""/>
        <a:font script="Jpan" typeface="HGS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Grek" typeface="Arial"/>
        <a:font script="Cyrl" typeface="Arial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Puntina da disegn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  <a:lumMod val="100000"/>
              </a:schemeClr>
            </a:gs>
            <a:gs pos="40000">
              <a:schemeClr val="phClr">
                <a:tint val="60000"/>
                <a:satMod val="130000"/>
                <a:lumMod val="100000"/>
              </a:schemeClr>
            </a:gs>
            <a:gs pos="100000">
              <a:schemeClr val="phClr">
                <a:tint val="96000"/>
                <a:lumMod val="108000"/>
              </a:schemeClr>
            </a:gs>
          </a:gsLst>
          <a:lin ang="5400000" scaled="0"/>
        </a:gradFill>
        <a:gradFill rotWithShape="1">
          <a:gsLst>
            <a:gs pos="0">
              <a:schemeClr val="phClr"/>
            </a:gs>
            <a:gs pos="100000">
              <a:schemeClr val="phClr">
                <a:shade val="76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80000"/>
              <a:lumMod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38100" dir="4800000" sx="98000" sy="98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38100" dist="38100" dir="4800000" sx="96000" sy="96000" rotWithShape="0">
              <a:srgbClr val="000000">
                <a:alpha val="4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3240000"/>
            </a:lightRig>
          </a:scene3d>
          <a:sp3d>
            <a:bevelT w="28575" h="28575"/>
          </a:sp3d>
        </a:effectStyle>
      </a:effectStyleLst>
      <a:bgFillStyleLst>
        <a:solidFill>
          <a:schemeClr val="phClr">
            <a:tint val="93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80000"/>
                <a:satMod val="140000"/>
                <a:lumMod val="50000"/>
              </a:schemeClr>
              <a:schemeClr val="phClr">
                <a:tint val="95000"/>
                <a:satMod val="180000"/>
                <a:lumMod val="160000"/>
              </a:schemeClr>
            </a:duotone>
          </a:blip>
          <a:stretch/>
        </a:blipFill>
        <a:blipFill rotWithShape="1">
          <a:blip xmlns:r="http://schemas.openxmlformats.org/officeDocument/2006/relationships" r:embed="rId2">
            <a:duotone>
              <a:schemeClr val="phClr">
                <a:tint val="98000"/>
                <a:shade val="90000"/>
                <a:satMod val="120000"/>
                <a:lumMod val="54000"/>
              </a:schemeClr>
              <a:schemeClr val="phClr">
                <a:tint val="80000"/>
                <a:satMod val="160000"/>
                <a:lumMod val="14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Pushpin</Template>
  <TotalTime>0</TotalTime>
  <Words>151</Words>
  <Application>Microsoft Office PowerPoint</Application>
  <PresentationFormat>Presentazione su schermo (4:3)</PresentationFormat>
  <Paragraphs>30</Paragraphs>
  <Slides>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4</vt:i4>
      </vt:variant>
    </vt:vector>
  </HeadingPairs>
  <TitlesOfParts>
    <vt:vector size="5" baseType="lpstr">
      <vt:lpstr>Puntina da disegno</vt:lpstr>
      <vt:lpstr>Erasmus+ KA2</vt:lpstr>
      <vt:lpstr>Presentazione standard di PowerPoint</vt:lpstr>
      <vt:lpstr>Introduction to News Item</vt:lpstr>
      <vt:lpstr>Introduction to Blog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Erasmus+ KA2</dc:title>
  <dc:creator>Utente</dc:creator>
  <cp:lastModifiedBy>Utente</cp:lastModifiedBy>
  <cp:revision>4</cp:revision>
  <dcterms:created xsi:type="dcterms:W3CDTF">2017-05-04T11:10:55Z</dcterms:created>
  <dcterms:modified xsi:type="dcterms:W3CDTF">2017-05-04T11:48:16Z</dcterms:modified>
</cp:coreProperties>
</file>