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433"/>
  </p:normalViewPr>
  <p:slideViewPr>
    <p:cSldViewPr snapToGrid="0" snapToObjects="1">
      <p:cViewPr varScale="1">
        <p:scale>
          <a:sx n="77" d="100"/>
          <a:sy n="77" d="100"/>
        </p:scale>
        <p:origin x="1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tiff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959331" y="1596044"/>
            <a:ext cx="6583680" cy="714894"/>
          </a:xfrm>
        </p:spPr>
        <p:txBody>
          <a:bodyPr/>
          <a:lstStyle/>
          <a:p>
            <a:r>
              <a:rPr lang="it-IT" sz="3600" b="1" dirty="0" smtClean="0"/>
              <a:t>VIDEO MASHING ACTIVITY</a:t>
            </a:r>
            <a:endParaRPr lang="it-IT" sz="3600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07067" y="4050832"/>
            <a:ext cx="7836438" cy="2216963"/>
          </a:xfrm>
        </p:spPr>
        <p:txBody>
          <a:bodyPr>
            <a:noAutofit/>
          </a:bodyPr>
          <a:lstStyle/>
          <a:p>
            <a:r>
              <a:rPr lang="it-IT" sz="3200" b="1" dirty="0" smtClean="0">
                <a:solidFill>
                  <a:srgbClr val="FF0000"/>
                </a:solidFill>
              </a:rPr>
              <a:t>ERASMUS KA2 PROJECT “THE EUROPEAN NEWSROOM” </a:t>
            </a:r>
          </a:p>
          <a:p>
            <a:r>
              <a:rPr lang="it-IT" sz="3200" b="1" dirty="0" smtClean="0">
                <a:solidFill>
                  <a:srgbClr val="FF0000"/>
                </a:solidFill>
              </a:rPr>
              <a:t>LICEO STATALE A. MANZONI –CASERTA</a:t>
            </a:r>
          </a:p>
          <a:p>
            <a:r>
              <a:rPr lang="it-IT" sz="3200" b="1" dirty="0" smtClean="0">
                <a:solidFill>
                  <a:srgbClr val="FF0000"/>
                </a:solidFill>
              </a:rPr>
              <a:t>TEACHER: EMMA ABBATE 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5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1498604"/>
            <a:ext cx="4760461" cy="945338"/>
          </a:xfrm>
        </p:spPr>
        <p:txBody>
          <a:bodyPr>
            <a:noAutofit/>
          </a:bodyPr>
          <a:lstStyle/>
          <a:p>
            <a:r>
              <a:rPr lang="it-IT" sz="3200" b="1" dirty="0" smtClean="0"/>
              <a:t>MAKE IT FAIR USE OR COPYRIGHT COMPLIANT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987635" y="315884"/>
            <a:ext cx="4621877" cy="6542116"/>
          </a:xfrm>
        </p:spPr>
        <p:txBody>
          <a:bodyPr>
            <a:noAutofit/>
          </a:bodyPr>
          <a:lstStyle/>
          <a:p>
            <a:r>
              <a:rPr lang="it-IT" sz="2000" dirty="0"/>
              <a:t>Using </a:t>
            </a:r>
            <a:r>
              <a:rPr lang="it-IT" sz="2000" dirty="0" err="1"/>
              <a:t>copyrighted</a:t>
            </a:r>
            <a:r>
              <a:rPr lang="it-IT" sz="2000" dirty="0"/>
              <a:t> </a:t>
            </a:r>
            <a:r>
              <a:rPr lang="it-IT" sz="2000" dirty="0" err="1"/>
              <a:t>materials</a:t>
            </a:r>
            <a:r>
              <a:rPr lang="it-IT" sz="2000" dirty="0"/>
              <a:t> or Creative </a:t>
            </a:r>
            <a:r>
              <a:rPr lang="it-IT" sz="2000" dirty="0" err="1"/>
              <a:t>Commons</a:t>
            </a:r>
            <a:r>
              <a:rPr lang="it-IT" sz="2000" dirty="0"/>
              <a:t> </a:t>
            </a:r>
            <a:r>
              <a:rPr lang="it-IT" sz="2000" dirty="0" err="1"/>
              <a:t>licensed</a:t>
            </a:r>
            <a:r>
              <a:rPr lang="it-IT" sz="2000" dirty="0"/>
              <a:t> </a:t>
            </a:r>
            <a:r>
              <a:rPr lang="it-IT" sz="2000" dirty="0" err="1"/>
              <a:t>content</a:t>
            </a:r>
            <a:r>
              <a:rPr lang="it-IT" sz="2000" dirty="0"/>
              <a:t>, create </a:t>
            </a:r>
            <a:r>
              <a:rPr lang="it-IT" sz="2000" dirty="0" smtClean="0"/>
              <a:t>a Remix Video. Use http</a:t>
            </a:r>
            <a:r>
              <a:rPr lang="it-IT" sz="2000" dirty="0"/>
              <a:t>://</a:t>
            </a:r>
            <a:r>
              <a:rPr lang="it-IT" sz="2000" dirty="0" err="1" smtClean="0"/>
              <a:t>www.masher.com</a:t>
            </a:r>
            <a:r>
              <a:rPr lang="it-IT" sz="2000" dirty="0" smtClean="0"/>
              <a:t>. </a:t>
            </a:r>
            <a:r>
              <a:rPr lang="it-IT" sz="2000" dirty="0" err="1"/>
              <a:t>Masher</a:t>
            </a:r>
            <a:r>
              <a:rPr lang="it-IT" sz="2000" dirty="0"/>
              <a:t> </a:t>
            </a:r>
            <a:r>
              <a:rPr lang="it-IT" sz="2000" dirty="0" err="1"/>
              <a:t>is</a:t>
            </a:r>
            <a:r>
              <a:rPr lang="it-IT" sz="2000" dirty="0"/>
              <a:t> a free, </a:t>
            </a:r>
            <a:r>
              <a:rPr lang="it-IT" sz="2000" dirty="0" smtClean="0"/>
              <a:t>easy-to-use </a:t>
            </a:r>
            <a:r>
              <a:rPr lang="it-IT" sz="2000" dirty="0"/>
              <a:t>video remix </a:t>
            </a:r>
            <a:r>
              <a:rPr lang="it-IT" sz="2000" dirty="0" err="1"/>
              <a:t>tool</a:t>
            </a:r>
            <a:r>
              <a:rPr lang="it-IT" sz="2000" dirty="0"/>
              <a:t> </a:t>
            </a:r>
            <a:r>
              <a:rPr lang="it-IT" sz="2000" dirty="0" err="1" smtClean="0"/>
              <a:t>that</a:t>
            </a:r>
            <a:r>
              <a:rPr lang="it-IT" sz="2000" dirty="0"/>
              <a:t> </a:t>
            </a:r>
            <a:r>
              <a:rPr lang="it-IT" sz="2000" dirty="0" err="1" smtClean="0"/>
              <a:t>offers</a:t>
            </a:r>
            <a:r>
              <a:rPr lang="it-IT" sz="2000" dirty="0" smtClean="0"/>
              <a:t> </a:t>
            </a:r>
            <a:r>
              <a:rPr lang="it-IT" sz="2000" dirty="0"/>
              <a:t>“royalty </a:t>
            </a:r>
            <a:r>
              <a:rPr lang="it-IT" sz="2000" dirty="0" smtClean="0"/>
              <a:t>free</a:t>
            </a:r>
            <a:r>
              <a:rPr lang="it-IT" sz="2000" dirty="0"/>
              <a:t>” (public domain) music and video </a:t>
            </a:r>
            <a:r>
              <a:rPr lang="it-IT" sz="2000" dirty="0" err="1"/>
              <a:t>content</a:t>
            </a:r>
            <a:r>
              <a:rPr lang="it-IT" sz="2000" dirty="0"/>
              <a:t> from the </a:t>
            </a:r>
            <a:r>
              <a:rPr lang="it-IT" sz="2000" dirty="0" err="1"/>
              <a:t>British</a:t>
            </a:r>
            <a:r>
              <a:rPr lang="it-IT" sz="2000" dirty="0"/>
              <a:t> </a:t>
            </a:r>
            <a:r>
              <a:rPr lang="it-IT" sz="2000" dirty="0" err="1"/>
              <a:t>Broadcasting</a:t>
            </a:r>
            <a:r>
              <a:rPr lang="it-IT" sz="2000" dirty="0"/>
              <a:t> Corporation (BBC).</a:t>
            </a:r>
          </a:p>
          <a:p>
            <a:r>
              <a:rPr lang="it-IT" sz="2000" dirty="0" err="1"/>
              <a:t>Additional</a:t>
            </a:r>
            <a:r>
              <a:rPr lang="it-IT" sz="2000" dirty="0"/>
              <a:t> </a:t>
            </a:r>
            <a:r>
              <a:rPr lang="it-IT" sz="2000" dirty="0" err="1"/>
              <a:t>materials</a:t>
            </a:r>
            <a:r>
              <a:rPr lang="it-IT" sz="2000" dirty="0"/>
              <a:t> can be </a:t>
            </a:r>
            <a:r>
              <a:rPr lang="it-IT" sz="2000" dirty="0" err="1"/>
              <a:t>found</a:t>
            </a:r>
            <a:r>
              <a:rPr lang="it-IT" sz="2000" dirty="0"/>
              <a:t> via </a:t>
            </a:r>
            <a:r>
              <a:rPr lang="it-IT" sz="2000" dirty="0" err="1"/>
              <a:t>sites</a:t>
            </a:r>
            <a:r>
              <a:rPr lang="it-IT" sz="2000" dirty="0"/>
              <a:t> </a:t>
            </a:r>
            <a:r>
              <a:rPr lang="it-IT" sz="2000" dirty="0" err="1" smtClean="0"/>
              <a:t>onthe</a:t>
            </a:r>
            <a:r>
              <a:rPr lang="it-IT" sz="2000" dirty="0" smtClean="0"/>
              <a:t> </a:t>
            </a:r>
            <a:r>
              <a:rPr lang="it-IT" sz="2000" dirty="0" err="1"/>
              <a:t>Village.Symbaloo.com</a:t>
            </a:r>
            <a:r>
              <a:rPr lang="it-IT" sz="2000" dirty="0"/>
              <a:t> </a:t>
            </a:r>
            <a:r>
              <a:rPr lang="it-IT" sz="2000" dirty="0" smtClean="0"/>
              <a:t>Multimedia </a:t>
            </a:r>
            <a:r>
              <a:rPr lang="it-IT" sz="2000" dirty="0"/>
              <a:t>page. </a:t>
            </a:r>
            <a:r>
              <a:rPr lang="it-IT" sz="2000" dirty="0" err="1" smtClean="0"/>
              <a:t>These</a:t>
            </a:r>
            <a:r>
              <a:rPr lang="it-IT" sz="2000" dirty="0" smtClean="0"/>
              <a:t> </a:t>
            </a:r>
            <a:r>
              <a:rPr lang="it-IT" sz="2000" dirty="0"/>
              <a:t>images, video, </a:t>
            </a:r>
            <a:r>
              <a:rPr lang="it-IT" sz="2000" dirty="0" smtClean="0"/>
              <a:t>and </a:t>
            </a:r>
            <a:r>
              <a:rPr lang="it-IT" sz="2000" dirty="0"/>
              <a:t>music can be </a:t>
            </a:r>
            <a:r>
              <a:rPr lang="it-IT" sz="2000" dirty="0" err="1"/>
              <a:t>uploaded</a:t>
            </a:r>
            <a:r>
              <a:rPr lang="it-IT" sz="2000" dirty="0"/>
              <a:t> to </a:t>
            </a:r>
            <a:r>
              <a:rPr lang="it-IT" sz="2000" dirty="0" err="1"/>
              <a:t>masher.com</a:t>
            </a:r>
            <a:r>
              <a:rPr lang="it-IT" sz="2000" dirty="0"/>
              <a:t> and </a:t>
            </a:r>
            <a:r>
              <a:rPr lang="it-IT" sz="2000" dirty="0" err="1"/>
              <a:t>remixed</a:t>
            </a:r>
            <a:r>
              <a:rPr lang="it-IT" sz="2000" dirty="0"/>
              <a:t> </a:t>
            </a:r>
            <a:r>
              <a:rPr lang="it-IT" sz="2000" dirty="0" err="1"/>
              <a:t>using</a:t>
            </a:r>
            <a:r>
              <a:rPr lang="it-IT" sz="2000" dirty="0"/>
              <a:t> the </a:t>
            </a:r>
            <a:r>
              <a:rPr lang="it-IT" sz="2000" dirty="0" smtClean="0"/>
              <a:t>“</a:t>
            </a:r>
            <a:r>
              <a:rPr lang="it-IT" sz="2000" dirty="0"/>
              <a:t>Studio” editing </a:t>
            </a:r>
            <a:r>
              <a:rPr lang="it-IT" sz="2000" dirty="0" err="1"/>
              <a:t>tool</a:t>
            </a:r>
            <a:r>
              <a:rPr lang="it-IT" sz="2000" dirty="0"/>
              <a:t>. </a:t>
            </a:r>
            <a:r>
              <a:rPr lang="it-IT" sz="2000" dirty="0" err="1" smtClean="0"/>
              <a:t>You</a:t>
            </a:r>
            <a:r>
              <a:rPr lang="it-IT" sz="2000" dirty="0" smtClean="0"/>
              <a:t> </a:t>
            </a:r>
            <a:r>
              <a:rPr lang="it-IT" sz="2000" dirty="0" err="1" smtClean="0"/>
              <a:t>may</a:t>
            </a:r>
            <a:r>
              <a:rPr lang="it-IT" sz="2000" dirty="0" smtClean="0"/>
              <a:t> </a:t>
            </a:r>
            <a:r>
              <a:rPr lang="it-IT" sz="2000" dirty="0" err="1"/>
              <a:t>also</a:t>
            </a:r>
            <a:r>
              <a:rPr lang="it-IT" sz="2000" dirty="0"/>
              <a:t> use the </a:t>
            </a:r>
            <a:r>
              <a:rPr lang="it-IT" sz="2000" dirty="0" smtClean="0"/>
              <a:t>royalty-</a:t>
            </a:r>
            <a:r>
              <a:rPr lang="it-IT" sz="2000" dirty="0" err="1" smtClean="0"/>
              <a:t>freecontent</a:t>
            </a:r>
            <a:r>
              <a:rPr lang="it-IT" sz="2000" dirty="0" smtClean="0"/>
              <a:t> </a:t>
            </a:r>
            <a:r>
              <a:rPr lang="it-IT" sz="2000" dirty="0"/>
              <a:t>on </a:t>
            </a:r>
            <a:r>
              <a:rPr lang="it-IT" sz="2000" dirty="0" err="1"/>
              <a:t>Masher.com</a:t>
            </a:r>
            <a:r>
              <a:rPr lang="it-IT" sz="2000" dirty="0" smtClean="0"/>
              <a:t>. Work in team</a:t>
            </a:r>
            <a:endParaRPr lang="it-IT" sz="2000" dirty="0"/>
          </a:p>
          <a:p>
            <a:endParaRPr lang="it-IT" sz="200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15636" y="2777070"/>
            <a:ext cx="4531862" cy="3889737"/>
          </a:xfrm>
        </p:spPr>
        <p:txBody>
          <a:bodyPr/>
          <a:lstStyle/>
          <a:p>
            <a:endParaRPr lang="it-IT"/>
          </a:p>
        </p:txBody>
      </p:sp>
      <p:pic>
        <p:nvPicPr>
          <p:cNvPr id="1028" name="Picture 4" descr="isultati immagini per MASHER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2643448"/>
            <a:ext cx="4572000" cy="4023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46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1579418"/>
            <a:ext cx="4760461" cy="615141"/>
          </a:xfrm>
        </p:spPr>
        <p:txBody>
          <a:bodyPr>
            <a:noAutofit/>
          </a:bodyPr>
          <a:lstStyle/>
          <a:p>
            <a:r>
              <a:rPr lang="it-IT" sz="4000" b="1" dirty="0"/>
              <a:t/>
            </a:r>
            <a:br>
              <a:rPr lang="it-IT" sz="4000" b="1" dirty="0"/>
            </a:br>
            <a:r>
              <a:rPr lang="it-IT" sz="2400" b="1" dirty="0" smtClean="0"/>
              <a:t>STEPS FOR MASHING ACTIVITY </a:t>
            </a:r>
            <a:endParaRPr lang="it-IT" sz="24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0461" y="0"/>
            <a:ext cx="5713575" cy="6857999"/>
          </a:xfrm>
        </p:spPr>
        <p:txBody>
          <a:bodyPr>
            <a:noAutofit/>
          </a:bodyPr>
          <a:lstStyle/>
          <a:p>
            <a:r>
              <a:rPr lang="it-IT" sz="2000" dirty="0"/>
              <a:t>Login to </a:t>
            </a:r>
            <a:r>
              <a:rPr lang="it-IT" sz="2000" dirty="0" err="1"/>
              <a:t>Masher</a:t>
            </a:r>
            <a:r>
              <a:rPr lang="it-IT" sz="2000" dirty="0"/>
              <a:t>. </a:t>
            </a:r>
            <a:endParaRPr lang="it-IT" sz="2000" dirty="0" smtClean="0"/>
          </a:p>
          <a:p>
            <a:r>
              <a:rPr lang="it-IT" sz="2000" dirty="0" smtClean="0"/>
              <a:t>2.Watch </a:t>
            </a:r>
            <a:r>
              <a:rPr lang="it-IT" sz="2000" dirty="0"/>
              <a:t>the tutorial video.</a:t>
            </a:r>
          </a:p>
          <a:p>
            <a:r>
              <a:rPr lang="it-IT" sz="2000" dirty="0" smtClean="0"/>
              <a:t>3.Watch </a:t>
            </a:r>
            <a:r>
              <a:rPr lang="it-IT" sz="2000" dirty="0" err="1"/>
              <a:t>two</a:t>
            </a:r>
            <a:r>
              <a:rPr lang="it-IT" sz="2000" dirty="0"/>
              <a:t> </a:t>
            </a:r>
            <a:r>
              <a:rPr lang="it-IT" sz="2000" dirty="0" err="1"/>
              <a:t>Mashes</a:t>
            </a:r>
            <a:r>
              <a:rPr lang="it-IT" sz="2000" dirty="0"/>
              <a:t> from the </a:t>
            </a:r>
            <a:r>
              <a:rPr lang="it-IT" sz="2000" dirty="0" err="1" smtClean="0"/>
              <a:t>gallery</a:t>
            </a:r>
            <a:r>
              <a:rPr lang="it-IT" sz="2000" dirty="0"/>
              <a:t>.</a:t>
            </a:r>
          </a:p>
          <a:p>
            <a:r>
              <a:rPr lang="it-IT" sz="2000" dirty="0" smtClean="0"/>
              <a:t>4.Identify </a:t>
            </a:r>
            <a:r>
              <a:rPr lang="it-IT" sz="2000" dirty="0" err="1"/>
              <a:t>purpose</a:t>
            </a:r>
            <a:r>
              <a:rPr lang="it-IT" sz="2000" dirty="0"/>
              <a:t> of </a:t>
            </a:r>
            <a:r>
              <a:rPr lang="it-IT" sz="2000" dirty="0" err="1"/>
              <a:t>your</a:t>
            </a:r>
            <a:r>
              <a:rPr lang="it-IT" sz="2000" dirty="0"/>
              <a:t> video, the </a:t>
            </a:r>
            <a:r>
              <a:rPr lang="it-IT" sz="2000" dirty="0" smtClean="0"/>
              <a:t>target </a:t>
            </a:r>
            <a:r>
              <a:rPr lang="it-IT" sz="2000" dirty="0"/>
              <a:t>audience, and </a:t>
            </a:r>
            <a:r>
              <a:rPr lang="it-IT" sz="2000" dirty="0" err="1"/>
              <a:t>topic</a:t>
            </a:r>
            <a:r>
              <a:rPr lang="it-IT" sz="2000" dirty="0"/>
              <a:t> </a:t>
            </a:r>
            <a:r>
              <a:rPr lang="it-IT" sz="2000" dirty="0" err="1"/>
              <a:t>choice</a:t>
            </a:r>
            <a:r>
              <a:rPr lang="it-IT" sz="2000" dirty="0"/>
              <a:t>.</a:t>
            </a:r>
          </a:p>
          <a:p>
            <a:r>
              <a:rPr lang="it-IT" sz="2000" dirty="0" smtClean="0"/>
              <a:t>5.Begin </a:t>
            </a:r>
            <a:r>
              <a:rPr lang="it-IT" sz="2000" dirty="0" err="1"/>
              <a:t>gathering</a:t>
            </a:r>
            <a:r>
              <a:rPr lang="it-IT" sz="2000" dirty="0"/>
              <a:t> </a:t>
            </a:r>
            <a:r>
              <a:rPr lang="it-IT" sz="2000" dirty="0" smtClean="0"/>
              <a:t>media. Create </a:t>
            </a:r>
            <a:r>
              <a:rPr lang="it-IT" sz="2000" dirty="0"/>
              <a:t>a </a:t>
            </a:r>
            <a:r>
              <a:rPr lang="it-IT" sz="2000" dirty="0" smtClean="0"/>
              <a:t>1-2 </a:t>
            </a:r>
            <a:r>
              <a:rPr lang="it-IT" sz="2000" dirty="0"/>
              <a:t>minute video </a:t>
            </a:r>
            <a:r>
              <a:rPr lang="it-IT" sz="2000" dirty="0" err="1"/>
              <a:t>using</a:t>
            </a:r>
            <a:r>
              <a:rPr lang="it-IT" sz="2000" dirty="0"/>
              <a:t> </a:t>
            </a:r>
            <a:r>
              <a:rPr lang="it-IT" sz="2000" dirty="0" err="1" smtClean="0"/>
              <a:t>masher.com</a:t>
            </a:r>
            <a:r>
              <a:rPr lang="it-IT" sz="2000" dirty="0" smtClean="0"/>
              <a:t> </a:t>
            </a:r>
            <a:r>
              <a:rPr lang="it-IT" sz="2000" dirty="0" err="1" smtClean="0"/>
              <a:t>that</a:t>
            </a:r>
            <a:r>
              <a:rPr lang="it-IT" sz="2000" dirty="0"/>
              <a:t> </a:t>
            </a:r>
            <a:r>
              <a:rPr lang="it-IT" sz="2000" dirty="0" err="1" smtClean="0"/>
              <a:t>includes:special</a:t>
            </a:r>
            <a:r>
              <a:rPr lang="it-IT" sz="2000" dirty="0" smtClean="0"/>
              <a:t> </a:t>
            </a:r>
            <a:r>
              <a:rPr lang="it-IT" sz="2000" dirty="0" err="1"/>
              <a:t>effects</a:t>
            </a:r>
            <a:r>
              <a:rPr lang="it-IT" sz="2000" dirty="0"/>
              <a:t>, </a:t>
            </a:r>
          </a:p>
          <a:p>
            <a:r>
              <a:rPr lang="it-IT" sz="2000" dirty="0"/>
              <a:t>music, text, </a:t>
            </a:r>
            <a:r>
              <a:rPr lang="it-IT" sz="2000" dirty="0" err="1"/>
              <a:t>videos</a:t>
            </a:r>
            <a:r>
              <a:rPr lang="it-IT" sz="2000" dirty="0"/>
              <a:t>, and </a:t>
            </a:r>
            <a:r>
              <a:rPr lang="it-IT" sz="2000" dirty="0" err="1"/>
              <a:t>photographs</a:t>
            </a:r>
            <a:r>
              <a:rPr lang="it-IT" sz="2000" dirty="0"/>
              <a:t>.</a:t>
            </a:r>
          </a:p>
          <a:p>
            <a:r>
              <a:rPr lang="it-IT" sz="2000" dirty="0" smtClean="0"/>
              <a:t>6.Organize </a:t>
            </a:r>
            <a:r>
              <a:rPr lang="it-IT" sz="2000" dirty="0" err="1"/>
              <a:t>photos</a:t>
            </a:r>
            <a:r>
              <a:rPr lang="it-IT" sz="2000" dirty="0"/>
              <a:t>, </a:t>
            </a:r>
            <a:r>
              <a:rPr lang="it-IT" sz="2000" dirty="0" err="1"/>
              <a:t>videos</a:t>
            </a:r>
            <a:r>
              <a:rPr lang="it-IT" sz="2000" dirty="0"/>
              <a:t>, and </a:t>
            </a:r>
            <a:r>
              <a:rPr lang="it-IT" sz="2000" dirty="0" err="1"/>
              <a:t>other</a:t>
            </a:r>
            <a:r>
              <a:rPr lang="it-IT" sz="2000" dirty="0"/>
              <a:t> media</a:t>
            </a:r>
          </a:p>
          <a:p>
            <a:r>
              <a:rPr lang="it-IT" sz="2000" dirty="0" smtClean="0"/>
              <a:t>7.Create </a:t>
            </a:r>
            <a:r>
              <a:rPr lang="it-IT" sz="2000" dirty="0"/>
              <a:t>text to match </a:t>
            </a:r>
            <a:r>
              <a:rPr lang="it-IT" sz="2000" dirty="0" err="1"/>
              <a:t>photos</a:t>
            </a:r>
            <a:endParaRPr lang="it-IT" sz="2000" dirty="0"/>
          </a:p>
          <a:p>
            <a:r>
              <a:rPr lang="it-IT" sz="2000" dirty="0" smtClean="0"/>
              <a:t>8.Add </a:t>
            </a:r>
            <a:r>
              <a:rPr lang="it-IT" sz="2000" dirty="0"/>
              <a:t>in </a:t>
            </a:r>
            <a:r>
              <a:rPr lang="it-IT" sz="2000" dirty="0" err="1"/>
              <a:t>effects</a:t>
            </a:r>
            <a:r>
              <a:rPr lang="it-IT" sz="2000" dirty="0"/>
              <a:t> and </a:t>
            </a:r>
            <a:r>
              <a:rPr lang="it-IT" sz="2000" dirty="0" err="1"/>
              <a:t>skins</a:t>
            </a:r>
            <a:endParaRPr lang="it-IT" sz="2000" dirty="0"/>
          </a:p>
          <a:p>
            <a:r>
              <a:rPr lang="it-IT" sz="2000" dirty="0" smtClean="0"/>
              <a:t>9.Embed </a:t>
            </a:r>
            <a:r>
              <a:rPr lang="it-IT" sz="2000" dirty="0"/>
              <a:t>music</a:t>
            </a:r>
          </a:p>
          <a:p>
            <a:r>
              <a:rPr lang="it-IT" sz="2000" dirty="0" smtClean="0"/>
              <a:t>10.</a:t>
            </a:r>
            <a:r>
              <a:rPr lang="it-IT" sz="2000" dirty="0"/>
              <a:t> </a:t>
            </a:r>
            <a:r>
              <a:rPr lang="it-IT" sz="2000" dirty="0" smtClean="0"/>
              <a:t>Compile </a:t>
            </a:r>
            <a:r>
              <a:rPr lang="it-IT" sz="2000" dirty="0"/>
              <a:t>and </a:t>
            </a:r>
            <a:r>
              <a:rPr lang="it-IT" sz="2000" dirty="0" err="1"/>
              <a:t>save</a:t>
            </a:r>
            <a:r>
              <a:rPr lang="it-IT" sz="2000" dirty="0"/>
              <a:t> </a:t>
            </a:r>
            <a:r>
              <a:rPr lang="it-IT" sz="2000" dirty="0" smtClean="0"/>
              <a:t>video</a:t>
            </a:r>
          </a:p>
          <a:p>
            <a:r>
              <a:rPr lang="it-IT" sz="2000" dirty="0" smtClean="0"/>
              <a:t>11. Write a </a:t>
            </a:r>
            <a:r>
              <a:rPr lang="it-IT" sz="2000" dirty="0" err="1" smtClean="0"/>
              <a:t>justification</a:t>
            </a:r>
            <a:r>
              <a:rPr lang="it-IT" sz="2000" dirty="0" smtClean="0"/>
              <a:t> </a:t>
            </a:r>
            <a:r>
              <a:rPr lang="it-IT" sz="2000" dirty="0" err="1" smtClean="0"/>
              <a:t>as</a:t>
            </a:r>
            <a:r>
              <a:rPr lang="it-IT" sz="2000" dirty="0" smtClean="0"/>
              <a:t> to </a:t>
            </a:r>
            <a:r>
              <a:rPr lang="it-IT" sz="2000" dirty="0" err="1" smtClean="0"/>
              <a:t>why</a:t>
            </a:r>
            <a:r>
              <a:rPr lang="it-IT" sz="2000" dirty="0" smtClean="0"/>
              <a:t> </a:t>
            </a:r>
            <a:r>
              <a:rPr lang="it-IT" sz="2000" dirty="0" err="1" smtClean="0"/>
              <a:t>your</a:t>
            </a:r>
            <a:r>
              <a:rPr lang="it-IT" sz="2000" dirty="0" smtClean="0"/>
              <a:t> video </a:t>
            </a:r>
            <a:r>
              <a:rPr lang="it-IT" sz="2000" dirty="0" err="1" smtClean="0"/>
              <a:t>meets</a:t>
            </a:r>
            <a:r>
              <a:rPr lang="it-IT" sz="2000" dirty="0" smtClean="0"/>
              <a:t> copyright and </a:t>
            </a:r>
            <a:r>
              <a:rPr lang="it-IT" sz="2000" dirty="0" err="1" smtClean="0"/>
              <a:t>fairuse</a:t>
            </a:r>
            <a:r>
              <a:rPr lang="it-IT" sz="2000" dirty="0" smtClean="0"/>
              <a:t> </a:t>
            </a:r>
            <a:r>
              <a:rPr lang="it-IT" sz="2000" dirty="0" err="1" smtClean="0"/>
              <a:t>guidelines</a:t>
            </a:r>
            <a:r>
              <a:rPr lang="it-IT" sz="2000" dirty="0" smtClean="0"/>
              <a:t>. </a:t>
            </a:r>
          </a:p>
          <a:p>
            <a:r>
              <a:rPr lang="it-IT" sz="2000" dirty="0" smtClean="0"/>
              <a:t>12. Share remix </a:t>
            </a:r>
            <a:r>
              <a:rPr lang="it-IT" sz="2000" dirty="0" err="1" smtClean="0"/>
              <a:t>videos</a:t>
            </a:r>
            <a:r>
              <a:rPr lang="it-IT" sz="2000" dirty="0" smtClean="0"/>
              <a:t> with </a:t>
            </a:r>
            <a:r>
              <a:rPr lang="it-IT" sz="2000" dirty="0" err="1" smtClean="0"/>
              <a:t>other</a:t>
            </a:r>
            <a:r>
              <a:rPr lang="it-IT" sz="2000" dirty="0" smtClean="0"/>
              <a:t> teams </a:t>
            </a:r>
            <a:endParaRPr lang="it-IT" sz="2000" dirty="0"/>
          </a:p>
          <a:p>
            <a:endParaRPr lang="it-IT" sz="2000" dirty="0"/>
          </a:p>
        </p:txBody>
      </p:sp>
      <p:sp>
        <p:nvSpPr>
          <p:cNvPr id="5" name="AutoShape 2" descr="isultati immagini per smash"/>
          <p:cNvSpPr>
            <a:spLocks noGrp="1" noChangeAspect="1" noChangeArrowheads="1"/>
          </p:cNvSpPr>
          <p:nvPr>
            <p:ph type="body" sz="half" idx="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777069"/>
            <a:ext cx="3854528" cy="249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92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9629" y="947652"/>
            <a:ext cx="4382233" cy="1230284"/>
          </a:xfrm>
        </p:spPr>
        <p:txBody>
          <a:bodyPr>
            <a:noAutofit/>
          </a:bodyPr>
          <a:lstStyle/>
          <a:p>
            <a:r>
              <a:rPr lang="it-IT" sz="4000" b="1" dirty="0" smtClean="0"/>
              <a:t>EVALUATE YOUR FRIENDS’ WORK </a:t>
            </a:r>
            <a:endParaRPr lang="it-IT" sz="40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22866" y="349134"/>
            <a:ext cx="6284422" cy="6508865"/>
          </a:xfrm>
        </p:spPr>
        <p:txBody>
          <a:bodyPr>
            <a:normAutofit/>
          </a:bodyPr>
          <a:lstStyle/>
          <a:p>
            <a:r>
              <a:rPr lang="it-IT" sz="2400" dirty="0" smtClean="0"/>
              <a:t>USING THE GIVEN RUBRIC EVALUATE YOUR FRIENDS’ MASHED VIDEOS.</a:t>
            </a:r>
          </a:p>
          <a:p>
            <a:endParaRPr lang="it-IT" sz="2400" dirty="0"/>
          </a:p>
          <a:p>
            <a:endParaRPr lang="it-IT" sz="2400" dirty="0" smtClean="0"/>
          </a:p>
          <a:p>
            <a:endParaRPr lang="it-IT" sz="2400" dirty="0" smtClean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9" y="3225938"/>
            <a:ext cx="4993055" cy="455537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6487" y="1695796"/>
            <a:ext cx="6700058" cy="516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23213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Sfaccettatura</Template>
  <TotalTime>376</TotalTime>
  <Words>245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Sfaccettatura</vt:lpstr>
      <vt:lpstr>VIDEO MASHING ACTIVITY</vt:lpstr>
      <vt:lpstr>MAKE IT FAIR USE OR COPYRIGHT COMPLIANT</vt:lpstr>
      <vt:lpstr> STEPS FOR MASHING ACTIVITY </vt:lpstr>
      <vt:lpstr>EVALUATE YOUR FRIENDS’ WORK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ESTABLISH A FRAMEWORK FOR EVALUATING STUDENTS SKILLS IN VISUAL LITERACY IN UPPER SECONDARY SCHOOLS </dc:title>
  <dc:creator>Emma Abbate</dc:creator>
  <cp:lastModifiedBy>Emma Abbate</cp:lastModifiedBy>
  <cp:revision>10</cp:revision>
  <dcterms:created xsi:type="dcterms:W3CDTF">2017-09-30T15:29:40Z</dcterms:created>
  <dcterms:modified xsi:type="dcterms:W3CDTF">2017-10-07T14:29:47Z</dcterms:modified>
</cp:coreProperties>
</file>